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2" r:id="rId5"/>
    <p:sldId id="258" r:id="rId6"/>
    <p:sldId id="259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FAB6-8040-4284-9F30-3440E528538E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6909-356B-4BDD-835D-D677CF666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01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FAB6-8040-4284-9F30-3440E528538E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6909-356B-4BDD-835D-D677CF666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23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FAB6-8040-4284-9F30-3440E528538E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6909-356B-4BDD-835D-D677CF666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FAB6-8040-4284-9F30-3440E528538E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6909-356B-4BDD-835D-D677CF666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07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FAB6-8040-4284-9F30-3440E528538E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6909-356B-4BDD-835D-D677CF666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61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FAB6-8040-4284-9F30-3440E528538E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6909-356B-4BDD-835D-D677CF666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89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FAB6-8040-4284-9F30-3440E528538E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6909-356B-4BDD-835D-D677CF666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0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FAB6-8040-4284-9F30-3440E528538E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6909-356B-4BDD-835D-D677CF666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51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FAB6-8040-4284-9F30-3440E528538E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6909-356B-4BDD-835D-D677CF666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39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FAB6-8040-4284-9F30-3440E528538E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6909-356B-4BDD-835D-D677CF666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79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FAB6-8040-4284-9F30-3440E528538E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6909-356B-4BDD-835D-D677CF666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12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3FAB6-8040-4284-9F30-3440E528538E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C6909-356B-4BDD-835D-D677CF666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59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27"/>
            <a:ext cx="9144000" cy="6797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1402797"/>
            <a:ext cx="5982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Коллективная работа ПДД для малышей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319128" y="5624760"/>
            <a:ext cx="2133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Выполнила работу:</a:t>
            </a:r>
          </a:p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Васильева Т.В.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3749" y="6093296"/>
            <a:ext cx="1736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г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Бердск 2018г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32856"/>
            <a:ext cx="4394819" cy="32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3"/>
            <a:ext cx="9144000" cy="67973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1628800"/>
            <a:ext cx="82544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Цель занятия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: Знакомить детей с правилами ПДД,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Рассказать о безопасности на дорогах нашего города,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закрепить пройденный материал коллективной работой.</a:t>
            </a:r>
          </a:p>
          <a:p>
            <a:pPr algn="ctr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Материал: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Наглядное пособие, картинки ПДД, заготовки для </a:t>
            </a:r>
          </a:p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ппликации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, клей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3"/>
            <a:ext cx="9144000" cy="679737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1412776"/>
            <a:ext cx="5730888" cy="429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9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3"/>
            <a:ext cx="9144000" cy="67973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769012"/>
            <a:ext cx="6138937" cy="460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9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3"/>
            <a:ext cx="9144000" cy="679737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23" y="1196752"/>
            <a:ext cx="54726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9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3"/>
            <a:ext cx="9144000" cy="679737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23" y="1196752"/>
            <a:ext cx="54726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9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79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1772816"/>
            <a:ext cx="5054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6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58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Administrator</cp:lastModifiedBy>
  <cp:revision>4</cp:revision>
  <dcterms:created xsi:type="dcterms:W3CDTF">2018-03-20T05:38:05Z</dcterms:created>
  <dcterms:modified xsi:type="dcterms:W3CDTF">2018-03-22T16:04:24Z</dcterms:modified>
</cp:coreProperties>
</file>