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65" r:id="rId4"/>
    <p:sldId id="270" r:id="rId5"/>
    <p:sldId id="276" r:id="rId6"/>
  </p:sldIdLst>
  <p:sldSz cx="9144000" cy="6858000" type="screen4x3"/>
  <p:notesSz cx="7105650" cy="102393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285728"/>
            <a:ext cx="6283388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Коллективная работа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 На тему: «День защитника Отечества»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 младшая группа «Ромашки»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МБДОУ ЦРР Огонек № 28</a:t>
            </a: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</p:txBody>
      </p:sp>
      <p:pic>
        <p:nvPicPr>
          <p:cNvPr id="4" name="Рисунок 3" descr="IMG_20170209_0903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0298" y="2214554"/>
            <a:ext cx="3432800" cy="3623536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786446" y="6143644"/>
            <a:ext cx="3142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Выполнила работу воспитатель :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Пивцайкина М.Б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6357958"/>
            <a:ext cx="1689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Г. Бердск 2017г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00042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Цель: воспитывать уважение к взрослым. </a:t>
            </a:r>
          </a:p>
          <a:p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  <a:p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Задачи: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учить располагать детали на листке; учить намазывать края заготовок клеем;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аккуратно наклеивать;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развивать творческие способности детей.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0209_08455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80492"/>
            <a:ext cx="4067944" cy="3048508"/>
          </a:xfrm>
          <a:prstGeom prst="rect">
            <a:avLst/>
          </a:prstGeom>
        </p:spPr>
      </p:pic>
      <p:pic>
        <p:nvPicPr>
          <p:cNvPr id="3" name="Рисунок 2" descr="IMG_20170209_08462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50167"/>
            <a:ext cx="4006498" cy="3002460"/>
          </a:xfrm>
          <a:prstGeom prst="rect">
            <a:avLst/>
          </a:prstGeom>
        </p:spPr>
      </p:pic>
      <p:pic>
        <p:nvPicPr>
          <p:cNvPr id="5" name="Рисунок 4" descr="IMG_20170209_08464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634428"/>
            <a:ext cx="4067944" cy="3038705"/>
          </a:xfrm>
          <a:prstGeom prst="rect">
            <a:avLst/>
          </a:prstGeom>
        </p:spPr>
      </p:pic>
      <p:pic>
        <p:nvPicPr>
          <p:cNvPr id="6" name="Рисунок 5" descr="IMG_20170209_08502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205" y="3626206"/>
            <a:ext cx="4059309" cy="30469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0209_08482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0" y="1125983"/>
            <a:ext cx="5660083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907" y="2348880"/>
            <a:ext cx="7760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4302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106</TotalTime>
  <Words>66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Семенюк Вадим Владимирович</cp:lastModifiedBy>
  <cp:revision>16</cp:revision>
  <dcterms:created xsi:type="dcterms:W3CDTF">2017-02-13T04:24:35Z</dcterms:created>
  <dcterms:modified xsi:type="dcterms:W3CDTF">2017-03-24T02:02:52Z</dcterms:modified>
</cp:coreProperties>
</file>