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85CF-6840-4424-99CF-1E3B9C24155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66A7-F24A-47AE-9630-470D5CCC8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85CF-6840-4424-99CF-1E3B9C24155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66A7-F24A-47AE-9630-470D5CCC8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85CF-6840-4424-99CF-1E3B9C24155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66A7-F24A-47AE-9630-470D5CCC8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85CF-6840-4424-99CF-1E3B9C24155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66A7-F24A-47AE-9630-470D5CCC8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85CF-6840-4424-99CF-1E3B9C24155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66A7-F24A-47AE-9630-470D5CCC8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85CF-6840-4424-99CF-1E3B9C24155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66A7-F24A-47AE-9630-470D5CCC8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85CF-6840-4424-99CF-1E3B9C24155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66A7-F24A-47AE-9630-470D5CCC8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85CF-6840-4424-99CF-1E3B9C24155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66A7-F24A-47AE-9630-470D5CCC8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85CF-6840-4424-99CF-1E3B9C24155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66A7-F24A-47AE-9630-470D5CCC8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85CF-6840-4424-99CF-1E3B9C24155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66A7-F24A-47AE-9630-470D5CCC8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85CF-6840-4424-99CF-1E3B9C24155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66A7-F24A-47AE-9630-470D5CCC8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385CF-6840-4424-99CF-1E3B9C24155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C66A7-F24A-47AE-9630-470D5CCC88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pin-boules-rou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429784" cy="7215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2071678"/>
            <a:ext cx="713939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МБДОУ ЦРР «Огонёк» №28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НОД в младшей группе «Ромашки»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Тема: «Подарок </a:t>
            </a:r>
            <a:r>
              <a:rPr lang="ru-RU" sz="2800" b="1" dirty="0" smtClean="0">
                <a:solidFill>
                  <a:srgbClr val="FF0000"/>
                </a:solidFill>
              </a:rPr>
              <a:t>Деду Морозу- </a:t>
            </a:r>
            <a:r>
              <a:rPr lang="ru-RU" sz="2800" b="1" dirty="0" smtClean="0">
                <a:solidFill>
                  <a:srgbClr val="FF0000"/>
                </a:solidFill>
              </a:rPr>
              <a:t>Погремушка»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           МБДОУ ЦРР № 28 Огонёк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1934" y="5572140"/>
            <a:ext cx="107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г</a:t>
            </a:r>
            <a:r>
              <a:rPr lang="ru-RU" b="1" dirty="0" smtClean="0">
                <a:solidFill>
                  <a:srgbClr val="FF0000"/>
                </a:solidFill>
              </a:rPr>
              <a:t>. Бердск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4982" y="4786322"/>
            <a:ext cx="2186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Выполнила работу 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Васильева Т.В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pin-boules-rou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84" y="1"/>
            <a:ext cx="942978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2285992"/>
            <a:ext cx="807746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1.Формировать умения различать и правильно называть цвет,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Форму и величину предмета. Закрепить прием раскатывания пластилина</a:t>
            </a:r>
          </a:p>
          <a:p>
            <a:r>
              <a:rPr lang="ru-RU" b="1" dirty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рямыми движениями обеих рук.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2.Развивать мелкую моторику пальцев рук.</a:t>
            </a:r>
          </a:p>
          <a:p>
            <a:r>
              <a:rPr lang="ru-RU" b="1" dirty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FF0000"/>
                </a:solidFill>
              </a:rPr>
              <a:t>пособствовать развитию внимания, </a:t>
            </a:r>
            <a:r>
              <a:rPr lang="ru-RU" b="1" dirty="0" err="1" smtClean="0">
                <a:solidFill>
                  <a:srgbClr val="FF0000"/>
                </a:solidFill>
              </a:rPr>
              <a:t>памяти,мышления</a:t>
            </a:r>
            <a:r>
              <a:rPr lang="ru-RU" b="1" dirty="0" smtClean="0">
                <a:solidFill>
                  <a:srgbClr val="FF0000"/>
                </a:solidFill>
              </a:rPr>
              <a:t>, усидчивости, умение</a:t>
            </a:r>
          </a:p>
          <a:p>
            <a:r>
              <a:rPr lang="ru-RU" b="1" dirty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FF0000"/>
                </a:solidFill>
              </a:rPr>
              <a:t>лушать воспитателя и друг друга.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Материал: пластилин, форма от киндер сюрприза, рис, дощечки,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салфетки для вытирания рук.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pin-boules-rou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84" y="1"/>
            <a:ext cx="9429784" cy="6858000"/>
          </a:xfrm>
          <a:prstGeom prst="rect">
            <a:avLst/>
          </a:prstGeom>
        </p:spPr>
      </p:pic>
      <p:pic>
        <p:nvPicPr>
          <p:cNvPr id="3" name="Рисунок 2" descr="IMG-20171207-WA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285992"/>
            <a:ext cx="3690963" cy="2768222"/>
          </a:xfrm>
          <a:prstGeom prst="rect">
            <a:avLst/>
          </a:prstGeom>
        </p:spPr>
      </p:pic>
      <p:pic>
        <p:nvPicPr>
          <p:cNvPr id="5" name="Рисунок 4" descr="IMG-20171207-WA0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2928934"/>
            <a:ext cx="3905245" cy="29289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pin-boules-rou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84" y="1"/>
            <a:ext cx="9429784" cy="6858000"/>
          </a:xfrm>
          <a:prstGeom prst="rect">
            <a:avLst/>
          </a:prstGeom>
        </p:spPr>
      </p:pic>
      <p:pic>
        <p:nvPicPr>
          <p:cNvPr id="4" name="Рисунок 3" descr="IMG-20171207-WA0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357430"/>
            <a:ext cx="3786182" cy="2839637"/>
          </a:xfrm>
          <a:prstGeom prst="rect">
            <a:avLst/>
          </a:prstGeom>
        </p:spPr>
      </p:pic>
      <p:pic>
        <p:nvPicPr>
          <p:cNvPr id="5" name="Рисунок 4" descr="IMG-20171207-WA0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7" y="2321686"/>
            <a:ext cx="3857652" cy="28932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pin-boules-rou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84" y="1"/>
            <a:ext cx="942978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2714620"/>
            <a:ext cx="4512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102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Марьяна</dc:creator>
  <cp:lastModifiedBy>Семенюк Вадим Владимирович</cp:lastModifiedBy>
  <cp:revision>6</cp:revision>
  <dcterms:created xsi:type="dcterms:W3CDTF">2017-10-21T14:41:53Z</dcterms:created>
  <dcterms:modified xsi:type="dcterms:W3CDTF">2018-12-24T01:39:12Z</dcterms:modified>
</cp:coreProperties>
</file>