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0FE5-E63F-4BD2-9A94-23475F20F159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DA1F-EC99-4DFD-A1EB-95E4371D4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0FE5-E63F-4BD2-9A94-23475F20F159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DA1F-EC99-4DFD-A1EB-95E4371D4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0FE5-E63F-4BD2-9A94-23475F20F159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DA1F-EC99-4DFD-A1EB-95E4371D4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0FE5-E63F-4BD2-9A94-23475F20F159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DA1F-EC99-4DFD-A1EB-95E4371D4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0FE5-E63F-4BD2-9A94-23475F20F159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DA1F-EC99-4DFD-A1EB-95E4371D4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0FE5-E63F-4BD2-9A94-23475F20F159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DA1F-EC99-4DFD-A1EB-95E4371D4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0FE5-E63F-4BD2-9A94-23475F20F159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DA1F-EC99-4DFD-A1EB-95E4371D4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0FE5-E63F-4BD2-9A94-23475F20F159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DA1F-EC99-4DFD-A1EB-95E4371D4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0FE5-E63F-4BD2-9A94-23475F20F159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DA1F-EC99-4DFD-A1EB-95E4371D4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0FE5-E63F-4BD2-9A94-23475F20F159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DA1F-EC99-4DFD-A1EB-95E4371D4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0FE5-E63F-4BD2-9A94-23475F20F159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DA1F-EC99-4DFD-A1EB-95E4371D4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0FE5-E63F-4BD2-9A94-23475F20F159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5DA1F-EC99-4DFD-A1EB-95E4371D4E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220111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332656"/>
            <a:ext cx="35283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u="sng" dirty="0" smtClean="0">
                <a:solidFill>
                  <a:srgbClr val="7030A0"/>
                </a:solidFill>
              </a:rPr>
              <a:t>Аппликация: </a:t>
            </a:r>
            <a:r>
              <a:rPr lang="ru-RU" b="1" dirty="0" smtClean="0">
                <a:solidFill>
                  <a:srgbClr val="7030A0"/>
                </a:solidFill>
              </a:rPr>
              <a:t>«Подарок маме»</a:t>
            </a:r>
          </a:p>
          <a:p>
            <a:pPr algn="ctr"/>
            <a:endParaRPr lang="ru-RU" sz="1400" b="1" u="sng" dirty="0" smtClean="0">
              <a:solidFill>
                <a:srgbClr val="7030A0"/>
              </a:solidFill>
            </a:endParaRPr>
          </a:p>
          <a:p>
            <a:pPr algn="ctr"/>
            <a:r>
              <a:rPr lang="ru-RU" sz="1400" b="1" u="sng" dirty="0" smtClean="0">
                <a:solidFill>
                  <a:srgbClr val="7030A0"/>
                </a:solidFill>
              </a:rPr>
              <a:t>Цель: </a:t>
            </a:r>
            <a:r>
              <a:rPr lang="ru-RU" sz="1400" b="1" dirty="0" smtClean="0">
                <a:solidFill>
                  <a:srgbClr val="7030A0"/>
                </a:solidFill>
              </a:rPr>
              <a:t>Показать родителям, что работа с бумагой и  пластилином  формирует интерес к творчеству, совершенствует наблюдательность, эстетическое восприятие, художественный вкус. </a:t>
            </a:r>
          </a:p>
          <a:p>
            <a:pPr algn="ctr"/>
            <a:r>
              <a:rPr lang="ru-RU" sz="1400" b="1" u="sng" dirty="0" smtClean="0">
                <a:solidFill>
                  <a:srgbClr val="7030A0"/>
                </a:solidFill>
              </a:rPr>
              <a:t>Оборудование:</a:t>
            </a:r>
            <a:r>
              <a:rPr lang="ru-RU" sz="1400" b="1" dirty="0" smtClean="0">
                <a:solidFill>
                  <a:srgbClr val="7030A0"/>
                </a:solidFill>
              </a:rPr>
              <a:t> пластилин, салфетки, картон, клей.</a:t>
            </a:r>
          </a:p>
          <a:p>
            <a:pPr algn="ctr"/>
            <a:r>
              <a:rPr lang="ru-RU" sz="1400" b="1" u="sng" dirty="0" smtClean="0">
                <a:solidFill>
                  <a:srgbClr val="7030A0"/>
                </a:solidFill>
              </a:rPr>
              <a:t>Подготовка к работе:</a:t>
            </a:r>
            <a:r>
              <a:rPr lang="ru-RU" sz="1400" b="1" dirty="0" smtClean="0">
                <a:solidFill>
                  <a:srgbClr val="7030A0"/>
                </a:solidFill>
              </a:rPr>
              <a:t> составление конспекта родительского собрания с определением цели и задач; оформление на стенде для творчества работ родителей; индивидуальные беседы с родителями по мелкой моторике с использованием пластилина и салфеток ; подготовка слайдов на заданную тему; объявление-приглашение родителей.</a:t>
            </a:r>
          </a:p>
          <a:p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3625" y="2348880"/>
            <a:ext cx="3434402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Мастер класс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с родителями 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в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младшей группе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       «Ромашки»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32156" y="2909762"/>
            <a:ext cx="2531257" cy="3956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67966" y="786"/>
            <a:ext cx="2332886" cy="4148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916832"/>
            <a:ext cx="2810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Показ слайдов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6096" y="4005064"/>
            <a:ext cx="2920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Подарок  маме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3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5811" y="1902501"/>
            <a:ext cx="3496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Работы родителей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924944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547" y="548680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816" y="3212976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583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385947" cy="4505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503835" cy="4663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83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IMG-20181116-WA000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84784"/>
            <a:ext cx="3445975" cy="4594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181116-WA000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836712"/>
            <a:ext cx="351039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37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2736502"/>
            <a:ext cx="337810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8301" y="3105833"/>
            <a:ext cx="412292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33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29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Марьяна Пивцайкина</dc:creator>
  <cp:lastModifiedBy>Семенюк Вадим Владимирович</cp:lastModifiedBy>
  <cp:revision>10</cp:revision>
  <dcterms:created xsi:type="dcterms:W3CDTF">2018-11-16T04:07:45Z</dcterms:created>
  <dcterms:modified xsi:type="dcterms:W3CDTF">2018-12-24T01:37:53Z</dcterms:modified>
</cp:coreProperties>
</file>