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8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2605-E9A0-4AF9-8C7B-C2EA793F7DF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8F0F-5339-4068-AB28-1A8D4A07A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6F2A-9ED7-4A36-9E5B-1A5B1E486ED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60CF-ED63-4575-BA4F-CD121E13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C09DC-DACD-4380-B4FC-F61B46A325A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7119-9BF8-48FD-9912-E18D16BD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30FD-E255-4657-B26B-5C56A5EF3B8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F41D-F8E9-4907-861B-9C5E30C5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CF85-21DB-4F6D-A045-ECA13051739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E8D6-8892-4A34-A474-5712202F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A8DA-B287-4458-B9E1-46F0A259FCF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49A0-7C43-40D5-805C-6C39BF29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8FF8-899D-41BC-8B11-B0561A273DF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E4E9-E925-4205-84F2-E1F8C7D19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7619-6BEB-47E5-9F80-F3404E3A383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295E-4275-42A2-BAF1-E3517E79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688-9DE7-4E37-915C-814DE808EAC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D755-F25D-43ED-94FC-48DD38D8A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E73F-995B-47AF-8B98-F8CD5299A82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D1CF-FD51-4693-8734-DBC578E08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991F-4FE9-484E-AA91-A5BDD2328CE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A5F4-4AF6-45DB-8F57-9525B349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62AFE-12A2-467A-A594-4C91B6FE6CA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5C798-A19B-44B3-8BEB-35F0677D5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63538" y="1098550"/>
            <a:ext cx="84169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Коллективная работа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Тема: пришла красавица Весна</a:t>
            </a: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Цель: познакомить с природными явлениями весной,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          вызвать интерес  к занятию, закрепить пройденный материал аппликацией.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Материал: картина о весне, клей, заготовленные детали для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аппликации.</a:t>
            </a: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Пришла весна! Весна-красна.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С зеленой травкой у окна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Развесила серёжки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Березе- белоножке.           Е.Трутнева</a:t>
            </a:r>
          </a:p>
          <a:p>
            <a:endParaRPr lang="ru-RU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10505" b="8687"/>
          <a:stretch/>
        </p:blipFill>
        <p:spPr>
          <a:xfrm>
            <a:off x="6420672" y="2918594"/>
            <a:ext cx="2166700" cy="311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445125"/>
            <a:ext cx="25479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6871" y="442570"/>
            <a:ext cx="2648893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10610" y="1484784"/>
            <a:ext cx="2792909" cy="4581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03519" y="476672"/>
            <a:ext cx="2720901" cy="4837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9262" y="692696"/>
            <a:ext cx="2224546" cy="362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80614" y="2204864"/>
            <a:ext cx="2648893" cy="4069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476672"/>
            <a:ext cx="2648893" cy="435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332656"/>
            <a:ext cx="2648893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83558" y="2060848"/>
            <a:ext cx="2576884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40152" y="476672"/>
            <a:ext cx="2641191" cy="469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928813" y="2565400"/>
            <a:ext cx="4997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7030A0"/>
                </a:solidFill>
                <a:latin typeface="Calibri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Педкабинет</cp:lastModifiedBy>
  <cp:revision>6</cp:revision>
  <dcterms:created xsi:type="dcterms:W3CDTF">2018-03-20T02:46:24Z</dcterms:created>
  <dcterms:modified xsi:type="dcterms:W3CDTF">2018-03-20T03:26:44Z</dcterms:modified>
</cp:coreProperties>
</file>