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EF62"/>
    <a:srgbClr val="FFFF99"/>
    <a:srgbClr val="008000"/>
    <a:srgbClr val="0000FF"/>
    <a:srgbClr val="CC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A4E83-E8FA-434F-B0D1-B1256035C458}" type="datetimeFigureOut">
              <a:rPr lang="ru-RU"/>
              <a:pPr>
                <a:defRPr/>
              </a:pPr>
              <a:t>пн 21.01.19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C0981-59A0-44D8-9B2F-85A17408E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CF9D-2A9A-4156-979A-CFFB81F4BCF5}" type="datetimeFigureOut">
              <a:rPr lang="ru-RU"/>
              <a:pPr>
                <a:defRPr/>
              </a:pPr>
              <a:t>пн 21.01.19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15BAA-6C91-4361-B8CC-5B89D1761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70A7-FEFA-4806-A680-A59C7FFBA284}" type="datetimeFigureOut">
              <a:rPr lang="ru-RU"/>
              <a:pPr>
                <a:defRPr/>
              </a:pPr>
              <a:t>пн 21.01.19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68F81-ABB0-4225-90FF-6A68338FF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9171CF-804D-47CD-899D-AA11E40D6507}" type="datetimeFigureOut">
              <a:rPr lang="ru-RU"/>
              <a:pPr>
                <a:defRPr/>
              </a:pPr>
              <a:t>пн 21.01.19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99EBE6-600D-467D-B1A0-5EA62A31E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D79F-B83B-4375-95A6-E59F310819EE}" type="datetimeFigureOut">
              <a:rPr lang="ru-RU"/>
              <a:pPr>
                <a:defRPr/>
              </a:pPr>
              <a:t>пн 21.01.19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9183-C7CA-4682-B8DC-872167C53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D0BEF-AF97-4597-A80B-98C132C9C088}" type="datetimeFigureOut">
              <a:rPr lang="ru-RU"/>
              <a:pPr>
                <a:defRPr/>
              </a:pPr>
              <a:t>пн 21.01.19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71EC-DAFF-4DED-BD1F-E30C9C7D1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786B8-0CAC-4B77-BF59-5957F7E9E9F2}" type="datetimeFigureOut">
              <a:rPr lang="ru-RU"/>
              <a:pPr>
                <a:defRPr/>
              </a:pPr>
              <a:t>пн 21.01.19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751A-3F82-4DC9-B898-431BC4A0D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E51FCA-EE51-45E0-B101-F8F2B1A88C8B}" type="datetimeFigureOut">
              <a:rPr lang="ru-RU"/>
              <a:pPr>
                <a:defRPr/>
              </a:pPr>
              <a:t>пн 21.01.19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E096D8-41D9-492F-AAE5-5A46CAC01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75EF-4845-4B1E-BC49-8E8F63AF1F80}" type="datetimeFigureOut">
              <a:rPr lang="ru-RU"/>
              <a:pPr>
                <a:defRPr/>
              </a:pPr>
              <a:t>пн 21.01.19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07DEB-74C5-48FE-AD44-8729BAEC7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496ED6-D6BA-4CD6-8277-50DF7081DAC6}" type="datetimeFigureOut">
              <a:rPr lang="ru-RU"/>
              <a:pPr>
                <a:defRPr/>
              </a:pPr>
              <a:t>пн 21.01.19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42E9AA-27BF-48A2-A461-4A5608632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62B503-036C-4FBC-A739-A087DC2759EC}" type="datetimeFigureOut">
              <a:rPr lang="ru-RU"/>
              <a:pPr>
                <a:defRPr/>
              </a:pPr>
              <a:t>пн 21.01.19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D31C5B-5EE3-4233-B537-6314D11AF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FEF62"/>
            </a:gs>
            <a:gs pos="50000">
              <a:srgbClr val="FFFF99"/>
            </a:gs>
            <a:gs pos="100000">
              <a:srgbClr val="5FEF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9520EB7-EC1B-4EAF-9B6B-CD0816168E2A}" type="datetimeFigureOut">
              <a:rPr lang="ru-RU"/>
              <a:pPr>
                <a:defRPr/>
              </a:pPr>
              <a:t>пн 21.01.19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FA66084-4376-44B2-90DD-22E06D269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39" r:id="rId4"/>
    <p:sldLayoutId id="2147483838" r:id="rId5"/>
    <p:sldLayoutId id="2147483843" r:id="rId6"/>
    <p:sldLayoutId id="2147483837" r:id="rId7"/>
    <p:sldLayoutId id="2147483844" r:id="rId8"/>
    <p:sldLayoutId id="2147483845" r:id="rId9"/>
    <p:sldLayoutId id="2147483836" r:id="rId10"/>
    <p:sldLayoutId id="214748383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-387350"/>
            <a:ext cx="7772400" cy="5400675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младшей группы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№13 «Ромашки»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Васильева Т.В.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15888"/>
            <a:ext cx="3886200" cy="2914650"/>
          </a:xfrm>
        </p:spPr>
      </p:pic>
      <p:pic>
        <p:nvPicPr>
          <p:cNvPr id="22530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41288"/>
            <a:ext cx="4356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" y="3408363"/>
            <a:ext cx="4375150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3549650"/>
            <a:ext cx="39957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762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125538"/>
            <a:ext cx="4510088" cy="3381375"/>
          </a:xfrm>
        </p:spPr>
      </p:pic>
      <p:pic>
        <p:nvPicPr>
          <p:cNvPr id="2355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313" y="3500438"/>
            <a:ext cx="413861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8313" y="765175"/>
            <a:ext cx="34925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25" y="3573463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779588"/>
            <a:ext cx="3960813" cy="3887787"/>
          </a:xfrm>
        </p:spPr>
      </p:pic>
      <p:pic>
        <p:nvPicPr>
          <p:cNvPr id="24579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33375"/>
            <a:ext cx="38576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25" y="692150"/>
            <a:ext cx="4537075" cy="2808288"/>
          </a:xfrm>
        </p:spPr>
      </p:pic>
      <p:pic>
        <p:nvPicPr>
          <p:cNvPr id="25603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725" y="1989138"/>
            <a:ext cx="39004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428466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15888"/>
            <a:ext cx="4364037" cy="3273425"/>
          </a:xfrm>
        </p:spPr>
      </p:pic>
      <p:pic>
        <p:nvPicPr>
          <p:cNvPr id="26626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502025"/>
            <a:ext cx="43211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127000"/>
            <a:ext cx="432911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3963" y="3743325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5" y="260350"/>
            <a:ext cx="1954213" cy="476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4988" y="844550"/>
            <a:ext cx="4114800" cy="3089275"/>
          </a:xfrm>
        </p:spPr>
      </p:pic>
      <p:pic>
        <p:nvPicPr>
          <p:cNvPr id="27651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38893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260350"/>
            <a:ext cx="3500438" cy="2625725"/>
          </a:xfrm>
        </p:spPr>
      </p:pic>
      <p:pic>
        <p:nvPicPr>
          <p:cNvPr id="28674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26035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3141663"/>
            <a:ext cx="39592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37798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3819525"/>
            <a:ext cx="3832225" cy="2874963"/>
          </a:xfrm>
        </p:spPr>
      </p:pic>
      <p:pic>
        <p:nvPicPr>
          <p:cNvPr id="29698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513" y="188913"/>
            <a:ext cx="4879975" cy="365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36353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76700"/>
            <a:ext cx="40925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844675"/>
            <a:ext cx="5784850" cy="4295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Дети, родители, воспитатель группы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По доминирующей в проекте деятельности:  творческий.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По содержанию:  обучающий.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По числу участников проекта: групповой.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По времени проведения:  краткосрочный 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По характеру контактов: ребенок и семья, в рамках ДОУ.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По характеру участия ребенка в проекте: участник от зарождения идеи до получения  результата.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Закрепление всех цветов и умение находить предметы заданного цвета вокруг себя.</a:t>
            </a:r>
          </a:p>
          <a:p>
            <a:pPr marL="0" indent="0"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Предлагаемый результат проекта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Дети правильно различают и называют цвета.</a:t>
            </a:r>
          </a:p>
          <a:p>
            <a:pPr marL="0" indent="0"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-30163"/>
            <a:ext cx="8229600" cy="1143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Закрепление у  детей знания основных цветов, умения различать их;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Находить предметы заданного цвета в окружающем мире;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Упражнять в сопоставлении предметов и их изображений по цвету;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Обучать действовать по словесной инструкции;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Тренировать в нахождении лишнего предмета по цвету;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Развивать цветовое восприятие, внимание, наблюдательность;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Развивать речь и словарный запас детей.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Определение темы проекта.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Формулировка цели и определение задач.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Подбор материала по теме проекта.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Составление плана основного этапа проекта.</a:t>
            </a:r>
          </a:p>
          <a:p>
            <a:pPr marL="0" indent="0"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Реализация проекта «Разноцветная неделя»</a:t>
            </a:r>
          </a:p>
          <a:p>
            <a:pPr marL="0" indent="0">
              <a:buFont typeface="Wingdings" pitchFamily="2" charset="2"/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.Вовлечение в деятельность</a:t>
            </a:r>
          </a:p>
          <a:p>
            <a:pPr marL="0" indent="0"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Объявление о реализации проекта «Разноцветная неделя».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Понедельник – день красного цвета.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Вторник – день синего цвета.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Среда – день желтого цвета.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Четверг – день зеленого цвета.</a:t>
            </a:r>
          </a:p>
          <a:p>
            <a:pPr marL="0" indent="0">
              <a:buFont typeface="Wingdings" pitchFamily="2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Пятница – разноцветный день.</a:t>
            </a:r>
          </a:p>
          <a:p>
            <a:pPr marL="0" indent="0"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30163"/>
            <a:ext cx="7467600" cy="1143001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Понедельник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341438"/>
            <a:ext cx="4392612" cy="3455987"/>
          </a:xfrm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951163"/>
            <a:ext cx="41052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15888"/>
            <a:ext cx="3887787" cy="2917825"/>
          </a:xfrm>
        </p:spPr>
      </p:pic>
      <p:pic>
        <p:nvPicPr>
          <p:cNvPr id="20482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413" y="115888"/>
            <a:ext cx="399573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43211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650" y="3357563"/>
            <a:ext cx="387032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Вторник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3595687" cy="2697163"/>
          </a:xfrm>
        </p:spPr>
      </p:pic>
      <p:pic>
        <p:nvPicPr>
          <p:cNvPr id="21507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1771650"/>
            <a:ext cx="48593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41775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855913"/>
            <a:ext cx="82296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225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Schoolbook</vt:lpstr>
      <vt:lpstr>Times New Roman</vt:lpstr>
      <vt:lpstr>Wingdings</vt:lpstr>
      <vt:lpstr>Wingdings 2</vt:lpstr>
      <vt:lpstr>Эркер</vt:lpstr>
      <vt:lpstr>Проект  «Разноцветная неделя» для детей младшей группы №13 «Ромашки»    Выполнила:  воспитатель  Васильева Т.В. </vt:lpstr>
      <vt:lpstr>Участники проекта: Дети, родители, воспитатель группы</vt:lpstr>
      <vt:lpstr>Цель проекта:</vt:lpstr>
      <vt:lpstr> Задачи проекта:</vt:lpstr>
      <vt:lpstr>Подготовительный этап</vt:lpstr>
      <vt:lpstr>Основной этап</vt:lpstr>
      <vt:lpstr>Понедельник</vt:lpstr>
      <vt:lpstr>Презентация PowerPoint</vt:lpstr>
      <vt:lpstr>Вторник</vt:lpstr>
      <vt:lpstr>Презентация PowerPoint</vt:lpstr>
      <vt:lpstr>Среда</vt:lpstr>
      <vt:lpstr>Презентация PowerPoint</vt:lpstr>
      <vt:lpstr>Четверг</vt:lpstr>
      <vt:lpstr>Презентация PowerPoint</vt:lpstr>
      <vt:lpstr>Пятница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«Разноцветная неделя» для детей младшей группы №13 «Ромашки»    Выполнила:  воспитатель  Васильева Т.В.</dc:title>
  <dc:creator>Юля</dc:creator>
  <cp:lastModifiedBy>Вадим и Света</cp:lastModifiedBy>
  <cp:revision>11</cp:revision>
  <dcterms:created xsi:type="dcterms:W3CDTF">2019-01-20T10:12:46Z</dcterms:created>
  <dcterms:modified xsi:type="dcterms:W3CDTF">2019-01-21T15:21:13Z</dcterms:modified>
</cp:coreProperties>
</file>