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6" r:id="rId11"/>
    <p:sldId id="263" r:id="rId12"/>
    <p:sldId id="264" r:id="rId13"/>
    <p:sldId id="265" r:id="rId14"/>
  </p:sldIdLst>
  <p:sldSz cx="9144000" cy="6858000" type="screen4x3"/>
  <p:notesSz cx="6877050" cy="965644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3.jpeg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6.jpeg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524000"/>
            <a:ext cx="782531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Конспект НОД к Дню космонавтики с детьми младшего дошкольного возраста «Путешествие в космос»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      МБДОУ ЦРР «Огонёк» №28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                           г.Бердска  2019 г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257800"/>
            <a:ext cx="3046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Выполнила работу :</a:t>
            </a:r>
            <a:r>
              <a:rPr lang="ru-RU" sz="1400" b="1" dirty="0" err="1" smtClean="0">
                <a:solidFill>
                  <a:srgbClr val="002060"/>
                </a:solidFill>
              </a:rPr>
              <a:t>Пивцайкина</a:t>
            </a:r>
            <a:r>
              <a:rPr lang="ru-RU" sz="1400" b="1" dirty="0" smtClean="0">
                <a:solidFill>
                  <a:srgbClr val="002060"/>
                </a:solidFill>
              </a:rPr>
              <a:t> М.Б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762000"/>
            <a:ext cx="525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2060"/>
                </a:solidFill>
              </a:rPr>
              <a:t>В</a:t>
            </a:r>
            <a:r>
              <a:rPr lang="ru-RU" sz="1400" b="1" dirty="0" smtClean="0">
                <a:solidFill>
                  <a:srgbClr val="002060"/>
                </a:solidFill>
              </a:rPr>
              <a:t>: Ребята а давайте мы придем в группу и раскрасим свои ракеты и звездочки.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Садитесь скорее за столы. </a:t>
            </a:r>
            <a:r>
              <a:rPr lang="ru-RU" sz="1400" b="1" i="1" dirty="0" smtClean="0">
                <a:solidFill>
                  <a:srgbClr val="002060"/>
                </a:solidFill>
              </a:rPr>
              <a:t>(На столах лежат готовые шаблоны с нарисованными звёздами и ракетой)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002060"/>
                </a:solidFill>
              </a:rPr>
              <a:t>В</a:t>
            </a:r>
            <a:r>
              <a:rPr lang="ru-RU" sz="1400" b="1" dirty="0" smtClean="0">
                <a:solidFill>
                  <a:srgbClr val="002060"/>
                </a:solidFill>
              </a:rPr>
              <a:t>: Берите восковые карандаши и мы раскрасим наши звезды и ракету.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Дети рисуют мелками </a:t>
            </a:r>
            <a:r>
              <a:rPr lang="ru-RU" sz="1400" b="1" i="1" dirty="0" smtClean="0">
                <a:solidFill>
                  <a:srgbClr val="002060"/>
                </a:solidFill>
              </a:rPr>
              <a:t>(у каждого ребенка на ракете своя фотография)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IMG_20190408_1625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438400"/>
            <a:ext cx="2286000" cy="3048000"/>
          </a:xfrm>
          <a:prstGeom prst="rect">
            <a:avLst/>
          </a:prstGeom>
        </p:spPr>
      </p:pic>
      <p:pic>
        <p:nvPicPr>
          <p:cNvPr id="7" name="Рисунок 6" descr="IMG_20190408_1635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124200"/>
            <a:ext cx="2343150" cy="3124200"/>
          </a:xfrm>
          <a:prstGeom prst="rect">
            <a:avLst/>
          </a:prstGeom>
        </p:spPr>
      </p:pic>
      <p:pic>
        <p:nvPicPr>
          <p:cNvPr id="8" name="Рисунок 7" descr="IMG_20190408_1632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362200"/>
            <a:ext cx="245745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838200"/>
            <a:ext cx="4279441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2060"/>
                </a:solidFill>
              </a:rPr>
              <a:t>Дадим отдых пальчикам</a:t>
            </a:r>
            <a:r>
              <a:rPr lang="ru-RU" sz="1400" b="1" dirty="0" smtClean="0">
                <a:solidFill>
                  <a:srgbClr val="002060"/>
                </a:solidFill>
              </a:rPr>
              <a:t>: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«Рисовали, рисовали наши пальчики устали,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Мы сейчас их потрясём, снова рисовать начнём».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002060"/>
                </a:solidFill>
              </a:rPr>
              <a:t>В</a:t>
            </a:r>
            <a:r>
              <a:rPr lang="ru-RU" sz="1400" b="1" dirty="0" smtClean="0">
                <a:solidFill>
                  <a:srgbClr val="002060"/>
                </a:solidFill>
              </a:rPr>
              <a:t>: Отдохнули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002060"/>
                </a:solidFill>
              </a:rPr>
              <a:t>В</a:t>
            </a:r>
            <a:r>
              <a:rPr lang="ru-RU" sz="1400" b="1" dirty="0" smtClean="0">
                <a:solidFill>
                  <a:srgbClr val="002060"/>
                </a:solidFill>
              </a:rPr>
              <a:t>: Посмотрите ребята как красиво у нас получилось.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IMG_20190408_1643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3600"/>
            <a:ext cx="4038600" cy="3028950"/>
          </a:xfrm>
          <a:prstGeom prst="rect">
            <a:avLst/>
          </a:prstGeom>
        </p:spPr>
      </p:pic>
      <p:pic>
        <p:nvPicPr>
          <p:cNvPr id="6" name="Рисунок 5" descr="IMG_20190408_1643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819400"/>
            <a:ext cx="39624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2362200"/>
            <a:ext cx="66816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Спасибо за внимание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676400"/>
            <a:ext cx="731519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err="1" smtClean="0">
                <a:solidFill>
                  <a:srgbClr val="002060"/>
                </a:solidFill>
              </a:rPr>
              <a:t>Нод</a:t>
            </a:r>
            <a:r>
              <a:rPr lang="ru-RU" sz="2000" b="1" u="sng" dirty="0" smtClean="0">
                <a:solidFill>
                  <a:srgbClr val="002060"/>
                </a:solidFill>
              </a:rPr>
              <a:t> рисование</a:t>
            </a:r>
            <a:r>
              <a:rPr lang="ru-RU" sz="2000" b="1" dirty="0" smtClean="0">
                <a:solidFill>
                  <a:srgbClr val="002060"/>
                </a:solidFill>
              </a:rPr>
              <a:t>: </a:t>
            </a:r>
            <a:r>
              <a:rPr lang="ru-RU" sz="2000" b="1" i="1" dirty="0" smtClean="0">
                <a:solidFill>
                  <a:srgbClr val="002060"/>
                </a:solidFill>
              </a:rPr>
              <a:t>«Путешествие в космос»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u="sng" dirty="0" smtClean="0">
                <a:solidFill>
                  <a:srgbClr val="002060"/>
                </a:solidFill>
              </a:rPr>
              <a:t>Цель</a:t>
            </a:r>
            <a:r>
              <a:rPr lang="ru-RU" sz="2000" b="1" dirty="0" smtClean="0">
                <a:solidFill>
                  <a:srgbClr val="002060"/>
                </a:solidFill>
              </a:rPr>
              <a:t>: Познакомить детей с праздником День космонавтики.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Закрепить начальное представление детей о космосе. Повторить </a:t>
            </a:r>
            <a:r>
              <a:rPr lang="ru-RU" sz="2000" b="1" u="sng" dirty="0" smtClean="0">
                <a:solidFill>
                  <a:srgbClr val="002060"/>
                </a:solidFill>
              </a:rPr>
              <a:t>слова</a:t>
            </a:r>
            <a:r>
              <a:rPr lang="ru-RU" sz="2000" b="1" dirty="0" smtClean="0">
                <a:solidFill>
                  <a:srgbClr val="002060"/>
                </a:solidFill>
              </a:rPr>
              <a:t>: космос, планеты, звёзды, ракета, космонавт, солнце.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u="sng" dirty="0" smtClean="0">
                <a:solidFill>
                  <a:srgbClr val="002060"/>
                </a:solidFill>
              </a:rPr>
              <a:t>Материал</a:t>
            </a:r>
            <a:r>
              <a:rPr lang="ru-RU" sz="2000" b="1" dirty="0" smtClean="0">
                <a:solidFill>
                  <a:srgbClr val="002060"/>
                </a:solidFill>
              </a:rPr>
              <a:t>: иллюстрации планет, звёздного неба, космонавта, восковые мелки, готовый шаблон рисунка с ракетой. Демонстрация поделок сделанные руками родителей. Выставка </a:t>
            </a:r>
            <a:r>
              <a:rPr lang="ru-RU" sz="2000" b="1" i="1" dirty="0" smtClean="0">
                <a:solidFill>
                  <a:srgbClr val="002060"/>
                </a:solidFill>
              </a:rPr>
              <a:t>«Вот какой космос»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685800"/>
            <a:ext cx="480573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Ход работы: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u="sng" dirty="0" smtClean="0">
                <a:solidFill>
                  <a:srgbClr val="002060"/>
                </a:solidFill>
              </a:rPr>
              <a:t>Дети сидят на стульчиках</a:t>
            </a:r>
            <a:r>
              <a:rPr lang="ru-RU" sz="1200" b="1" dirty="0" smtClean="0">
                <a:solidFill>
                  <a:srgbClr val="002060"/>
                </a:solidFill>
              </a:rPr>
              <a:t>: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u="sng" dirty="0" smtClean="0">
                <a:solidFill>
                  <a:srgbClr val="002060"/>
                </a:solidFill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</a:rPr>
              <a:t>: Ребята а вы знаете что такое космос?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u="sng" dirty="0" smtClean="0">
                <a:solidFill>
                  <a:srgbClr val="002060"/>
                </a:solidFill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</a:rPr>
              <a:t>: Сейчас мы с вами рассмотри картинки.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На мольберте прикреплены картинки звёздного неба, луны, солнца.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u="sng" dirty="0" smtClean="0">
                <a:solidFill>
                  <a:srgbClr val="002060"/>
                </a:solidFill>
              </a:rPr>
              <a:t>Загадки</a:t>
            </a:r>
            <a:r>
              <a:rPr lang="ru-RU" sz="1200" b="1" dirty="0" smtClean="0">
                <a:solidFill>
                  <a:srgbClr val="002060"/>
                </a:solidFill>
              </a:rPr>
              <a:t>: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Ночью по небу гуляю,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Тускло землю освещаю.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Скучно очень мне одной,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А зовут меня. луной.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Коль ночь ясна – прозрачен воздух,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Тогда на небе видим … звёзды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Ты весь мир обогреваешь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И усталости не знаешь,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Улыбаешься в оконце,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r>
              <a:rPr lang="ru-RU" sz="1200" b="1" dirty="0" smtClean="0">
                <a:solidFill>
                  <a:srgbClr val="002060"/>
                </a:solidFill>
              </a:rPr>
              <a:t>А зовут тебя все. Солнце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u="sng" dirty="0" smtClean="0">
                <a:solidFill>
                  <a:srgbClr val="002060"/>
                </a:solidFill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</a:rPr>
              <a:t>: - Как эти слова </a:t>
            </a:r>
            <a:r>
              <a:rPr lang="ru-RU" sz="1200" b="1" i="1" dirty="0" smtClean="0">
                <a:solidFill>
                  <a:srgbClr val="002060"/>
                </a:solidFill>
              </a:rPr>
              <a:t>(луна, звёзды, солнце, планеты)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dirty="0" smtClean="0">
                <a:solidFill>
                  <a:srgbClr val="002060"/>
                </a:solidFill>
              </a:rPr>
              <a:t>можно назвать одним словом?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u="sng" dirty="0" smtClean="0">
                <a:solidFill>
                  <a:srgbClr val="002060"/>
                </a:solidFill>
              </a:rPr>
              <a:t>Д</a:t>
            </a:r>
            <a:r>
              <a:rPr lang="ru-RU" sz="1200" b="1" dirty="0" smtClean="0">
                <a:solidFill>
                  <a:srgbClr val="002060"/>
                </a:solidFill>
              </a:rPr>
              <a:t>: - Космос.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u="sng" dirty="0" smtClean="0">
                <a:solidFill>
                  <a:srgbClr val="002060"/>
                </a:solidFill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</a:rPr>
              <a:t>: - Все эти слова относятся к такому понятию, как космос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dirty="0" smtClean="0">
                <a:solidFill>
                  <a:srgbClr val="002060"/>
                </a:solidFill>
              </a:rPr>
              <a:t>в космосе очень красиво. В тёмном небе светятся звёзды и планеты.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u="sng" dirty="0" smtClean="0">
                <a:solidFill>
                  <a:srgbClr val="002060"/>
                </a:solidFill>
              </a:rPr>
              <a:t>Д</a:t>
            </a:r>
            <a:r>
              <a:rPr lang="ru-RU" sz="1200" b="1" dirty="0" smtClean="0">
                <a:solidFill>
                  <a:srgbClr val="002060"/>
                </a:solidFill>
              </a:rPr>
              <a:t>: Да.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u="sng" dirty="0" smtClean="0">
                <a:solidFill>
                  <a:srgbClr val="002060"/>
                </a:solidFill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</a:rPr>
              <a:t>: Тогда, отправляемся в полёт. А на чём полетим?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dirty="0" smtClean="0">
                <a:solidFill>
                  <a:srgbClr val="002060"/>
                </a:solidFill>
              </a:rPr>
              <a:t>Если очень захотеть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dirty="0" smtClean="0">
                <a:solidFill>
                  <a:srgbClr val="002060"/>
                </a:solidFill>
              </a:rPr>
              <a:t>Можно в космос полететь.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dirty="0" smtClean="0">
                <a:solidFill>
                  <a:srgbClr val="002060"/>
                </a:solidFill>
              </a:rPr>
              <a:t>Чтоб отправиться в полет,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dirty="0" smtClean="0">
                <a:solidFill>
                  <a:srgbClr val="002060"/>
                </a:solidFill>
              </a:rPr>
              <a:t>Нужен нам не самолет.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u="sng" dirty="0" smtClean="0">
                <a:solidFill>
                  <a:srgbClr val="002060"/>
                </a:solidFill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</a:rPr>
              <a:t>: А что нам нужно чтоб полететь в космос?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1200" b="1" u="sng" dirty="0" smtClean="0">
                <a:solidFill>
                  <a:srgbClr val="002060"/>
                </a:solidFill>
              </a:rPr>
              <a:t>Д</a:t>
            </a:r>
            <a:r>
              <a:rPr lang="ru-RU" sz="1200" b="1" dirty="0" smtClean="0">
                <a:solidFill>
                  <a:srgbClr val="002060"/>
                </a:solidFill>
              </a:rPr>
              <a:t>: Ракета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4" name="Picture 2" descr="ÐÐ¾Ð½ÑÐ¿ÐµÐºÑ ÐÐÐ Ðº ÐÐ½Ñ ÐºÐ¾ÑÐ¼Ð¾Ð½Ð°Ð²ÑÐ¸ÐºÐ¸ Ñ Ð´ÐµÑÑÐ¼Ð¸ Ð¼Ð»Ð°Ð´ÑÐµÐ³Ð¾ Ð´Ð¾ÑÐºÐ¾Ð»ÑÐ½Ð¾Ð³Ð¾ Ð²Ð¾Ð·ÑÐ°ÑÑÐ° Â«ÐÑÑÐµÑÐµÑÑÐ²Ð¸Ðµ Ð² ÐºÐ¾ÑÐ¼Ð¾ÑÂ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2438400" cy="32528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152400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err="1" smtClean="0">
                <a:solidFill>
                  <a:srgbClr val="002060"/>
                </a:solidFill>
              </a:rPr>
              <a:t>Физ</a:t>
            </a:r>
            <a:r>
              <a:rPr lang="ru-RU" b="1" u="sng" dirty="0" smtClean="0">
                <a:solidFill>
                  <a:srgbClr val="002060"/>
                </a:solidFill>
              </a:rPr>
              <a:t> минутка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5, 4, 3, 2, 1 – вот и в космос мы летим </a:t>
            </a:r>
            <a:r>
              <a:rPr lang="ru-RU" b="1" i="1" dirty="0" smtClean="0">
                <a:solidFill>
                  <a:srgbClr val="002060"/>
                </a:solidFill>
              </a:rPr>
              <a:t>(на каждую цифру хлопки, после соединить руки углом над головой)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Мчит ракета быстро к звездочкам лучистым </a:t>
            </a:r>
            <a:r>
              <a:rPr lang="ru-RU" b="1" i="1" dirty="0" smtClean="0">
                <a:solidFill>
                  <a:srgbClr val="002060"/>
                </a:solidFill>
              </a:rPr>
              <a:t>(бег по кругу)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Вокруг звезды мы облетели, выйти в космос захотели </a:t>
            </a:r>
            <a:r>
              <a:rPr lang="ru-RU" b="1" i="1" dirty="0" smtClean="0">
                <a:solidFill>
                  <a:srgbClr val="002060"/>
                </a:solidFill>
              </a:rPr>
              <a:t>(бег в рассыпную)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 невесомости летим, в иллюминаторы глядим </a:t>
            </a:r>
            <a:r>
              <a:rPr lang="ru-RU" b="1" i="1" dirty="0" smtClean="0">
                <a:solidFill>
                  <a:srgbClr val="002060"/>
                </a:solidFill>
              </a:rPr>
              <a:t>(руки над бровями)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Только дружных звездолет, может взять с собой в полет! </a:t>
            </a:r>
            <a:r>
              <a:rPr lang="ru-RU" b="1" i="1" dirty="0" smtClean="0">
                <a:solidFill>
                  <a:srgbClr val="002060"/>
                </a:solidFill>
              </a:rPr>
              <a:t>(встать в круг)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9144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Ну, вот мы и в космосе.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Посмотрите как здесь красиво, рассматривание выставки </a:t>
            </a:r>
            <a:r>
              <a:rPr lang="ru-RU" b="1" i="1" dirty="0" smtClean="0">
                <a:solidFill>
                  <a:srgbClr val="002060"/>
                </a:solidFill>
              </a:rPr>
              <a:t>«Вот какой космос»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G_20190412_095544.jpg"/>
          <p:cNvPicPr>
            <a:picLocks noChangeAspect="1"/>
          </p:cNvPicPr>
          <p:nvPr/>
        </p:nvPicPr>
        <p:blipFill>
          <a:blip r:embed="rId2"/>
          <a:srcRect r="-348"/>
          <a:stretch>
            <a:fillRect/>
          </a:stretch>
        </p:blipFill>
        <p:spPr>
          <a:xfrm>
            <a:off x="838200" y="1828800"/>
            <a:ext cx="3138407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G_20190412_0955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429000"/>
            <a:ext cx="2419350" cy="3225800"/>
          </a:xfrm>
          <a:prstGeom prst="rect">
            <a:avLst/>
          </a:prstGeom>
        </p:spPr>
      </p:pic>
      <p:pic>
        <p:nvPicPr>
          <p:cNvPr id="7" name="Рисунок 6" descr="IMG_20190412_09553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828800"/>
            <a:ext cx="2495550" cy="332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914400"/>
            <a:ext cx="4962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:Раз мы в космосе то мы будем космонавтами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: Дети вы хотите быть космонавтами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Д</a:t>
            </a:r>
            <a:r>
              <a:rPr lang="ru-RU" b="1" dirty="0" smtClean="0">
                <a:solidFill>
                  <a:srgbClr val="002060"/>
                </a:solidFill>
              </a:rPr>
              <a:t>: Да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5" name="Рисунок 4" descr="IMG_20190412_09522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76400" y="2743200"/>
            <a:ext cx="2209800" cy="3452813"/>
          </a:xfrm>
          <a:prstGeom prst="rect">
            <a:avLst/>
          </a:prstGeom>
        </p:spPr>
      </p:pic>
      <p:pic>
        <p:nvPicPr>
          <p:cNvPr id="6" name="Рисунок 5" descr="IMG_20190412_09524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81400" y="3276600"/>
            <a:ext cx="1905000" cy="3124200"/>
          </a:xfrm>
          <a:prstGeom prst="rect">
            <a:avLst/>
          </a:prstGeom>
        </p:spPr>
      </p:pic>
      <p:pic>
        <p:nvPicPr>
          <p:cNvPr id="7" name="Рисунок 6" descr="IMG_20190412_09532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57200" y="1066800"/>
            <a:ext cx="1698171" cy="2971800"/>
          </a:xfrm>
          <a:prstGeom prst="rect">
            <a:avLst/>
          </a:prstGeom>
        </p:spPr>
      </p:pic>
      <p:pic>
        <p:nvPicPr>
          <p:cNvPr id="8" name="Рисунок 7" descr="IMG_20190412_09534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934200" y="1447800"/>
            <a:ext cx="1905000" cy="3258553"/>
          </a:xfrm>
          <a:prstGeom prst="rect">
            <a:avLst/>
          </a:prstGeom>
        </p:spPr>
      </p:pic>
      <p:pic>
        <p:nvPicPr>
          <p:cNvPr id="9" name="Рисунок 8" descr="IMG_20190412_09524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62600" y="3276600"/>
            <a:ext cx="1905000" cy="3124200"/>
          </a:xfrm>
          <a:prstGeom prst="rect">
            <a:avLst/>
          </a:prstGeom>
        </p:spPr>
      </p:pic>
      <p:pic>
        <p:nvPicPr>
          <p:cNvPr id="10" name="Рисунок 9" descr="IMG-20180825-WA0006.jpg"/>
          <p:cNvPicPr>
            <a:picLocks noChangeAspect="1"/>
          </p:cNvPicPr>
          <p:nvPr/>
        </p:nvPicPr>
        <p:blipFill>
          <a:blip r:embed="rId6">
            <a:lum bright="20000"/>
          </a:blip>
          <a:srcRect/>
          <a:stretch>
            <a:fillRect/>
          </a:stretch>
        </p:blipFill>
        <p:spPr>
          <a:xfrm>
            <a:off x="6096000" y="3276600"/>
            <a:ext cx="829734" cy="1030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_20190412_09535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914400"/>
            <a:ext cx="2514600" cy="4114800"/>
          </a:xfrm>
          <a:prstGeom prst="rect">
            <a:avLst/>
          </a:prstGeom>
        </p:spPr>
      </p:pic>
      <p:pic>
        <p:nvPicPr>
          <p:cNvPr id="5" name="Рисунок 4" descr="IMG_20190412_10003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48000" y="1752600"/>
            <a:ext cx="2451919" cy="4343400"/>
          </a:xfrm>
          <a:prstGeom prst="rect">
            <a:avLst/>
          </a:prstGeom>
        </p:spPr>
      </p:pic>
      <p:pic>
        <p:nvPicPr>
          <p:cNvPr id="6" name="Рисунок 5" descr="IMG_20190412_09535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1143000"/>
            <a:ext cx="2514600" cy="4114800"/>
          </a:xfrm>
          <a:prstGeom prst="rect">
            <a:avLst/>
          </a:prstGeom>
        </p:spPr>
      </p:pic>
      <p:pic>
        <p:nvPicPr>
          <p:cNvPr id="7" name="Рисунок 6" descr="IMG_20181113_10565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324600" y="1143000"/>
            <a:ext cx="1219200" cy="13032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_20190412_09535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914400"/>
            <a:ext cx="2514600" cy="4114800"/>
          </a:xfrm>
          <a:prstGeom prst="rect">
            <a:avLst/>
          </a:prstGeom>
        </p:spPr>
      </p:pic>
      <p:pic>
        <p:nvPicPr>
          <p:cNvPr id="5" name="Рисунок 4" descr="IMG_20190412_10003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48000" y="1752600"/>
            <a:ext cx="2451919" cy="4343400"/>
          </a:xfrm>
          <a:prstGeom prst="rect">
            <a:avLst/>
          </a:prstGeom>
        </p:spPr>
      </p:pic>
      <p:pic>
        <p:nvPicPr>
          <p:cNvPr id="6" name="Рисунок 5" descr="IMG_20190412_09535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1143000"/>
            <a:ext cx="2514600" cy="4114800"/>
          </a:xfrm>
          <a:prstGeom prst="rect">
            <a:avLst/>
          </a:prstGeom>
        </p:spPr>
      </p:pic>
      <p:pic>
        <p:nvPicPr>
          <p:cNvPr id="7" name="Рисунок 6" descr="IMG_20181113_10565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324600" y="1143000"/>
            <a:ext cx="1219200" cy="13032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G_20180906_094416.jpg"/>
          <p:cNvPicPr>
            <a:picLocks noChangeAspect="1"/>
          </p:cNvPicPr>
          <p:nvPr/>
        </p:nvPicPr>
        <p:blipFill>
          <a:blip r:embed="rId5">
            <a:lum bright="20000" contrast="30000"/>
          </a:blip>
          <a:srcRect/>
          <a:stretch>
            <a:fillRect/>
          </a:stretch>
        </p:blipFill>
        <p:spPr>
          <a:xfrm rot="20415114">
            <a:off x="3775476" y="1705216"/>
            <a:ext cx="1136137" cy="13465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G-20181029-WA0014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676400" y="838200"/>
            <a:ext cx="1076621" cy="1295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G-20180817-WA0010.jpg"/>
          <p:cNvPicPr>
            <a:picLocks noChangeAspect="1"/>
          </p:cNvPicPr>
          <p:nvPr/>
        </p:nvPicPr>
        <p:blipFill>
          <a:blip r:embed="rId7">
            <a:lum bright="10000"/>
          </a:blip>
          <a:srcRect/>
          <a:stretch>
            <a:fillRect/>
          </a:stretch>
        </p:blipFill>
        <p:spPr>
          <a:xfrm rot="21011208">
            <a:off x="6429746" y="1143155"/>
            <a:ext cx="1009341" cy="13204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jas-vector-decoración-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_20190412_1000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81200" y="2209800"/>
            <a:ext cx="2451919" cy="4343400"/>
          </a:xfrm>
          <a:prstGeom prst="rect">
            <a:avLst/>
          </a:prstGeom>
        </p:spPr>
      </p:pic>
      <p:pic>
        <p:nvPicPr>
          <p:cNvPr id="4" name="Рисунок 3" descr="IMG_20190412_1000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43400" y="1600200"/>
            <a:ext cx="2451919" cy="4343400"/>
          </a:xfrm>
          <a:prstGeom prst="rect">
            <a:avLst/>
          </a:prstGeom>
        </p:spPr>
      </p:pic>
      <p:pic>
        <p:nvPicPr>
          <p:cNvPr id="5" name="Рисунок 4" descr="IMG_20190412_1000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85800"/>
            <a:ext cx="2451919" cy="4343400"/>
          </a:xfrm>
          <a:prstGeom prst="rect">
            <a:avLst/>
          </a:prstGeom>
        </p:spPr>
      </p:pic>
      <p:pic>
        <p:nvPicPr>
          <p:cNvPr id="6" name="Рисунок 5" descr="IMG_20190412_1000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00800" y="762000"/>
            <a:ext cx="2451919" cy="4343400"/>
          </a:xfrm>
          <a:prstGeom prst="rect">
            <a:avLst/>
          </a:prstGeom>
        </p:spPr>
      </p:pic>
      <p:pic>
        <p:nvPicPr>
          <p:cNvPr id="7" name="Рисунок 6" descr="IMG_20180913_161758.jpg"/>
          <p:cNvPicPr>
            <a:picLocks noChangeAspect="1"/>
          </p:cNvPicPr>
          <p:nvPr/>
        </p:nvPicPr>
        <p:blipFill>
          <a:blip r:embed="rId3">
            <a:lum bright="20000"/>
          </a:blip>
          <a:srcRect/>
          <a:stretch>
            <a:fillRect/>
          </a:stretch>
        </p:blipFill>
        <p:spPr>
          <a:xfrm>
            <a:off x="2667000" y="2057400"/>
            <a:ext cx="1295400" cy="13763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G-20181002-WA003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162800" y="685800"/>
            <a:ext cx="1221581" cy="1447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G-20181029-WA0013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181600" y="1524000"/>
            <a:ext cx="1066800" cy="14935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MG-20180820-WA000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38200" y="609600"/>
            <a:ext cx="990600" cy="13758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2516</Words>
  <Application>WPS Presentation</Application>
  <PresentationFormat>Экран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Марьяна</dc:creator>
  <cp:lastModifiedBy>User</cp:lastModifiedBy>
  <cp:revision>13</cp:revision>
  <dcterms:created xsi:type="dcterms:W3CDTF">2019-04-18T10:55:00Z</dcterms:created>
  <dcterms:modified xsi:type="dcterms:W3CDTF">2019-05-19T05:50:28Z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