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593-18CF-4C21-BB57-4F8105473A8D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25D8-2021-4958-B418-476A5C8B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CA6B-0F3D-4765-9E79-23DA6D2AF03E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8866-BD3F-4DED-B25B-3E9735C4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373A-697A-4979-9C0B-56DC2873A0E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EF90-2A16-47EC-8E69-0B8F178BB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BDCF-B50C-428F-B2F8-976CD3884D0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A398-303A-4CF8-AF39-F71E8EB54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E059-7C03-4FAB-9A7A-FCC736A6604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6CB8-9DD8-46FC-838B-1EB830BF0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3B5D-0F96-41C2-90E6-70535BA79B1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8A6C-4912-41C6-9B45-B6DC0EB3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B887-DAC8-4D2B-A7A7-26A02BD428E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02F8-82C2-4A19-B0F9-13B3BB12D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4597-03A2-44F0-B433-4AD380647C45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A00B-2BA8-4518-B6D7-7B2ECE9E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6FFE-DDE2-4D30-91BF-C233DFBC4C6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DE58-5F85-4BA4-8291-DEB0EA369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4659-B4F5-45B2-A403-41AAF01046F7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C975-6415-44C7-AAFC-F96609133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F15F-D887-4616-ACDC-69DB6A41AB8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3D63-2F1A-4D72-98C5-B589A7EB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77EFB-FC1B-4BFA-BB7B-6849D02E657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8C7FC0-9E67-4E49-8688-AC7412D7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066800" y="1143000"/>
            <a:ext cx="4451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Развивающая среда </a:t>
            </a:r>
          </a:p>
          <a:p>
            <a:pPr algn="ctr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на участке </a:t>
            </a:r>
          </a:p>
          <a:p>
            <a:pPr algn="ctr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для детей </a:t>
            </a:r>
          </a:p>
          <a:p>
            <a:pPr algn="ctr"/>
            <a:r>
              <a:rPr lang="ru-RU" sz="2800">
                <a:solidFill>
                  <a:srgbClr val="0070C0"/>
                </a:solidFill>
                <a:latin typeface="Arial Black" pitchFamily="34" charset="0"/>
              </a:rPr>
              <a:t>младшего возраста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657600" y="3124200"/>
            <a:ext cx="3819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Arial Black" pitchFamily="34" charset="0"/>
              </a:rPr>
              <a:t>МБДОУ ЦРР «Огонёк» № 28</a:t>
            </a:r>
          </a:p>
          <a:p>
            <a:r>
              <a:rPr lang="ru-RU">
                <a:solidFill>
                  <a:srgbClr val="0070C0"/>
                </a:solidFill>
                <a:latin typeface="Arial Black" pitchFamily="34" charset="0"/>
              </a:rPr>
              <a:t>г Бердск 2019г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181600" y="5867400"/>
            <a:ext cx="2830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70C0"/>
                </a:solidFill>
                <a:latin typeface="Arial Black" pitchFamily="34" charset="0"/>
              </a:rPr>
              <a:t>Воспитатель: Пивцайкина М.Б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66800" y="2209800"/>
            <a:ext cx="723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Arial Black" pitchFamily="34" charset="0"/>
              </a:rPr>
              <a:t>Лето – самая любимая пора детей. Можно целыми днями проводить время на свежем воздухе, что позволит укрепить детский организм. Педагоги  продумывают, как в летний период организовать работу с детьми, чтобы удовлетворить потребность растущего организма в творческой, познавательной и двигательной деятельности.</a:t>
            </a:r>
            <a:br>
              <a:rPr lang="ru-RU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>
                <a:solidFill>
                  <a:srgbClr val="0070C0"/>
                </a:solidFill>
                <a:latin typeface="Arial Black" pitchFamily="34" charset="0"/>
              </a:rPr>
              <a:t>К лету мы готовились основательно. Продумывали зоны для игровой деятельности детей, сделали много игрового оборудования своими руками. Привлекли к этому родителей нашей группы. </a:t>
            </a:r>
          </a:p>
          <a:p>
            <a:endParaRPr lang="ru-RU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 descr="IMG-20190818-WA00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IMG_20190816_1122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IMG_20190816_1122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IMG-20190818-WA0014.jpg"/>
          <p:cNvPicPr>
            <a:picLocks noChangeAspect="1"/>
          </p:cNvPicPr>
          <p:nvPr/>
        </p:nvPicPr>
        <p:blipFill>
          <a:blip r:embed="rId3"/>
          <a:srcRect l="2499" t="12222" r="25833" b="4443"/>
          <a:stretch>
            <a:fillRect/>
          </a:stretch>
        </p:blipFill>
        <p:spPr bwMode="auto">
          <a:xfrm>
            <a:off x="990600" y="1066800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IMG_20190816_112245.jpg"/>
          <p:cNvPicPr>
            <a:picLocks noChangeAspect="1"/>
          </p:cNvPicPr>
          <p:nvPr/>
        </p:nvPicPr>
        <p:blipFill>
          <a:blip r:embed="rId4"/>
          <a:srcRect t="17778" r="2592" b="22221"/>
          <a:stretch>
            <a:fillRect/>
          </a:stretch>
        </p:blipFill>
        <p:spPr bwMode="auto">
          <a:xfrm>
            <a:off x="3581400" y="2590800"/>
            <a:ext cx="440055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IMG_20190816_1122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IMG-20190818-WA0012.jpg"/>
          <p:cNvPicPr>
            <a:picLocks noChangeAspect="1"/>
          </p:cNvPicPr>
          <p:nvPr/>
        </p:nvPicPr>
        <p:blipFill>
          <a:blip r:embed="rId4"/>
          <a:srcRect t="21111"/>
          <a:stretch>
            <a:fillRect/>
          </a:stretch>
        </p:blipFill>
        <p:spPr bwMode="auto">
          <a:xfrm>
            <a:off x="4343400" y="1295400"/>
            <a:ext cx="3219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IMG_20190816_112336.jpg"/>
          <p:cNvPicPr>
            <a:picLocks noChangeAspect="1"/>
          </p:cNvPicPr>
          <p:nvPr/>
        </p:nvPicPr>
        <p:blipFill>
          <a:blip r:embed="rId5"/>
          <a:srcRect b="14635"/>
          <a:stretch>
            <a:fillRect/>
          </a:stretch>
        </p:blipFill>
        <p:spPr bwMode="auto">
          <a:xfrm>
            <a:off x="1905000" y="3581400"/>
            <a:ext cx="2343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IMG_20190816_141815.jpg"/>
          <p:cNvPicPr>
            <a:picLocks noChangeAspect="1"/>
          </p:cNvPicPr>
          <p:nvPr/>
        </p:nvPicPr>
        <p:blipFill>
          <a:blip r:embed="rId6"/>
          <a:srcRect l="21852" t="6667" r="10001" b="35556"/>
          <a:stretch>
            <a:fillRect/>
          </a:stretch>
        </p:blipFill>
        <p:spPr bwMode="auto">
          <a:xfrm>
            <a:off x="4572000" y="3581400"/>
            <a:ext cx="2362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3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715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Спасибо, нашим родителям, </a:t>
            </a:r>
          </a:p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 помощь в благоустройстве</a:t>
            </a:r>
          </a:p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нашего участка </a:t>
            </a:r>
          </a:p>
          <a:p>
            <a:pPr algn="ctr"/>
            <a:r>
              <a:rPr lang="ru-RU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 детском саду.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s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24000" y="2514600"/>
            <a:ext cx="7167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Arial Black" pitchFamily="34" charset="0"/>
              </a:rPr>
              <a:t>Спасибо </a:t>
            </a:r>
          </a:p>
          <a:p>
            <a:r>
              <a:rPr lang="ru-RU" sz="3600">
                <a:solidFill>
                  <a:srgbClr val="0070C0"/>
                </a:solidFill>
                <a:latin typeface="Arial Black" pitchFamily="34" charset="0"/>
              </a:rPr>
              <a:t>              за </a:t>
            </a:r>
          </a:p>
          <a:p>
            <a:r>
              <a:rPr lang="ru-RU" sz="3600">
                <a:solidFill>
                  <a:srgbClr val="0070C0"/>
                </a:solidFill>
                <a:latin typeface="Arial Black" pitchFamily="34" charset="0"/>
              </a:rPr>
              <a:t>                   Внимание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Arial Black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Марьяна</dc:creator>
  <cp:lastModifiedBy>Психолог</cp:lastModifiedBy>
  <cp:revision>2</cp:revision>
  <dcterms:created xsi:type="dcterms:W3CDTF">2019-08-18T11:40:40Z</dcterms:created>
  <dcterms:modified xsi:type="dcterms:W3CDTF">2019-08-19T03:19:25Z</dcterms:modified>
</cp:coreProperties>
</file>