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56" r:id="rId4"/>
    <p:sldId id="257" r:id="rId5"/>
    <p:sldId id="258" r:id="rId6"/>
    <p:sldId id="261" r:id="rId7"/>
    <p:sldId id="259" r:id="rId8"/>
    <p:sldId id="260" r:id="rId9"/>
    <p:sldId id="263" r:id="rId10"/>
    <p:sldId id="262" r:id="rId11"/>
    <p:sldId id="266" r:id="rId12"/>
    <p:sldId id="265" r:id="rId13"/>
    <p:sldId id="264" r:id="rId14"/>
    <p:sldId id="267" r:id="rId15"/>
    <p:sldId id="269" r:id="rId16"/>
    <p:sldId id="26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4544" y="188641"/>
            <a:ext cx="10436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СКАЗКА КАК СРЕДСТВО РАЗВИТИЯ </a:t>
            </a:r>
            <a:endParaRPr lang="ru-RU" sz="3200" dirty="0" smtClean="0"/>
          </a:p>
          <a:p>
            <a:pPr algn="ctr"/>
            <a:r>
              <a:rPr lang="ru-RU" sz="3200" dirty="0" smtClean="0"/>
              <a:t>СВЯЗНОЙ РЕЧИ  ДЕТЕЙ </a:t>
            </a:r>
            <a:endParaRPr lang="ru-RU" sz="3200" dirty="0" smtClean="0"/>
          </a:p>
          <a:p>
            <a:pPr algn="ctr"/>
            <a:r>
              <a:rPr lang="ru-RU" sz="3200" dirty="0" smtClean="0"/>
              <a:t>РАННЕГО ДОШКОЛЬНОГО ВОЗРАСТА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661248"/>
            <a:ext cx="4187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МБДОУ ЦРР № 28 «ОГОНЕК»</a:t>
            </a:r>
            <a:endParaRPr lang="ru-RU" sz="1400" dirty="0" smtClean="0"/>
          </a:p>
          <a:p>
            <a:r>
              <a:rPr lang="ru-RU" sz="1400" dirty="0" smtClean="0"/>
              <a:t>МЛАДШАЯ ГРУППА «РОМАШКИ»</a:t>
            </a:r>
            <a:endParaRPr lang="ru-RU" sz="1400" dirty="0" smtClean="0"/>
          </a:p>
          <a:p>
            <a:r>
              <a:rPr lang="ru-RU" sz="1400" dirty="0" smtClean="0"/>
              <a:t>Презентацию подготовили</a:t>
            </a:r>
            <a:endParaRPr lang="ru-RU" sz="1400" dirty="0" smtClean="0"/>
          </a:p>
          <a:p>
            <a:r>
              <a:rPr lang="ru-RU" sz="1400" dirty="0"/>
              <a:t>в</a:t>
            </a:r>
            <a:r>
              <a:rPr lang="ru-RU" sz="1400" dirty="0" smtClean="0"/>
              <a:t>оспитатели : Васильева Т.В., </a:t>
            </a:r>
            <a:r>
              <a:rPr lang="ru-RU" sz="1400" dirty="0" err="1" smtClean="0"/>
              <a:t>Пивцайкина</a:t>
            </a:r>
            <a:r>
              <a:rPr lang="ru-RU" sz="1400" dirty="0" smtClean="0"/>
              <a:t> М.Б.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729" y="1755055"/>
            <a:ext cx="5023678" cy="376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278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4698" y="582427"/>
            <a:ext cx="4259190" cy="284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7990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Масочный театр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-36676"/>
            <a:ext cx="205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Магнитный театр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997068"/>
            <a:ext cx="427506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3509757"/>
            <a:ext cx="34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Вязанный и пальчиковый театр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820937"/>
            <a:ext cx="2880320" cy="384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3493" y="515518"/>
            <a:ext cx="257810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3768" y="188640"/>
            <a:ext cx="470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Продуктивные виды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-336545" y="1304100"/>
            <a:ext cx="35523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089964" y="1472700"/>
            <a:ext cx="3359709" cy="25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508426" y="2672916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63813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 smtClean="0"/>
            </a:b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27784" y="81979"/>
            <a:ext cx="3363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3939" y="882194"/>
            <a:ext cx="3327279" cy="24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38" y="3802434"/>
            <a:ext cx="3327279" cy="254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66328"/>
            <a:ext cx="5286598" cy="40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536" y="332656"/>
            <a:ext cx="8283898" cy="617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80403"/>
            <a:ext cx="403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РЕЗУЛЬТАТИВНОСТЬ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973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работы видно, что у детей повысился интерес к сказкам и играм со сказочным сюжетом.  В дальнейшей работе, систематическое привлечение сказки в педагогический процесс может быть важнейшим источником успешного речевого и эмоционального развития детей раннего возраста.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528" y="1893957"/>
            <a:ext cx="3581382" cy="477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0236" y="1893957"/>
            <a:ext cx="3957385" cy="477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528" y="188640"/>
            <a:ext cx="844893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1499" y="1340768"/>
            <a:ext cx="33794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endParaRPr lang="ru-RU" sz="4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endParaRPr lang="ru-RU" sz="4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70485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Актуальность</a:t>
            </a:r>
            <a:endParaRPr lang="ru-RU" sz="3200" b="1" i="1" dirty="0" smtClean="0"/>
          </a:p>
          <a:p>
            <a:r>
              <a:rPr lang="ru-RU" sz="2000" b="1" i="1" dirty="0" smtClean="0"/>
              <a:t>Не у всех детей к определенному возрасту достигается определенный уровень развития речи. И вот здесь одну из главных ролей могут сыграть сказки.</a:t>
            </a:r>
            <a:endParaRPr lang="ru-RU" sz="2000" b="1" i="1" dirty="0" smtClean="0"/>
          </a:p>
          <a:p>
            <a:r>
              <a:rPr lang="ru-RU" sz="2000" b="1" i="1" dirty="0" smtClean="0"/>
              <a:t>С раннего детства мир сказок знаком ребенку. Язык сказок не сложен, выразителен, понятен и доступен, богат необходимыми образными выражениями.</a:t>
            </a:r>
            <a:endParaRPr lang="ru-RU" sz="2000" b="1" i="1" dirty="0" smtClean="0"/>
          </a:p>
          <a:p>
            <a:r>
              <a:rPr lang="ru-RU" sz="2000" b="1" i="1" dirty="0" smtClean="0"/>
              <a:t>Сказка не только будит воображение , но и обогащает жизнь положительными эмоциями, объединяет детей.</a:t>
            </a:r>
            <a:endParaRPr lang="ru-RU" sz="2000" b="1" i="1" dirty="0" smtClean="0"/>
          </a:p>
          <a:p>
            <a:r>
              <a:rPr lang="ru-RU" sz="2000" b="1" i="1" dirty="0" smtClean="0"/>
              <a:t>Ежедневное использование – сказок, игр, </a:t>
            </a:r>
            <a:r>
              <a:rPr lang="ru-RU" sz="2000" b="1" i="1" dirty="0" err="1" smtClean="0"/>
              <a:t>потешек</a:t>
            </a:r>
            <a:r>
              <a:rPr lang="ru-RU" sz="2000" b="1" i="1" dirty="0" smtClean="0"/>
              <a:t> в совместной деятельности с детьми доставляет детям огромную радость и служит для них источником различных знаний и представлений об окружающем мире, о взаимосвязи человека с природой. Учит различать добро и зло, позволяет вовлечь ребенка в активную речевую работу.</a:t>
            </a:r>
            <a:endParaRPr lang="ru-RU" sz="2000" b="1" i="1" dirty="0" smtClean="0"/>
          </a:p>
          <a:p>
            <a:endParaRPr lang="ru-RU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1216" y="260648"/>
            <a:ext cx="1434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764704"/>
            <a:ext cx="81513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условий для правильного формирования связной речи  детей раннего дошкольного возраста посредством сказки.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-Продолжать знакомить детей со сказками.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интерес детей, используя различные приемы приобщения к сказке: чтение, рассказывание, слушание аудиозаписей, разыгрывание сказок с использованием кукол, настольного театра и т.д.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-Расширять представление детей об окружающем мире, развивать навыки рассматривания сюжетной картины, умение отвечать на несложные вопросы по сюжету.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слуховое и зрительное восприятие, память, воображение.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и обогащать словарный запас.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80663"/>
            <a:ext cx="411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 РАБОТЫ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314" y="877758"/>
            <a:ext cx="819957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сказок, беседа, рассматривание иллюстраций, слушание аудиозаписей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1421" y="2054220"/>
            <a:ext cx="3502838" cy="440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906" y="2469515"/>
            <a:ext cx="47498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3"/>
            <a:ext cx="439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по сюжетным картинкам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8024" y="260648"/>
            <a:ext cx="4234605" cy="317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48880"/>
            <a:ext cx="5774693" cy="431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4333960"/>
            <a:ext cx="3117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Накапливание у детей представления о том, как рисунки художников помогают понять произведение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772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сказок с использованием игрушек, вовлекая детей проговариванию отдельных слов, называнию героев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3550" y="1196752"/>
            <a:ext cx="4108450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196752"/>
            <a:ext cx="3956050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061" y="308555"/>
            <a:ext cx="3388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настольного театра с привлечением детей к участию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512" y="2413069"/>
            <a:ext cx="5580111" cy="418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188640"/>
            <a:ext cx="4761704" cy="357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3948539" y="1288767"/>
            <a:ext cx="5868652" cy="404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628800"/>
            <a:ext cx="4416985" cy="331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369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 сказки с привлечение  малышей к посильному участию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1192810"/>
            <a:ext cx="3816423" cy="444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215750"/>
            <a:ext cx="4474288" cy="63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2404</Words>
  <Application>WPS Presentation</Application>
  <PresentationFormat>Экран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Georgia</vt:lpstr>
      <vt:lpstr>Times New Roman</vt:lpstr>
      <vt:lpstr>Trebuchet MS</vt:lpstr>
      <vt:lpstr>Microsoft YaHei</vt:lpstr>
      <vt:lpstr>Droid Sans Fallback</vt:lpstr>
      <vt:lpstr>Arial Unicode MS</vt:lpstr>
      <vt:lpstr>Calibri</vt:lpstr>
      <vt:lpstr>Воздушный поток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55</cp:revision>
  <dcterms:created xsi:type="dcterms:W3CDTF">2022-03-21T14:05:21Z</dcterms:created>
  <dcterms:modified xsi:type="dcterms:W3CDTF">2022-03-21T14:05:21Z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