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65" r:id="rId4"/>
    <p:sldId id="264" r:id="rId5"/>
    <p:sldId id="263" r:id="rId6"/>
    <p:sldId id="262" r:id="rId7"/>
    <p:sldId id="267" r:id="rId8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3049-9380-40F6-A618-AF69E4DC98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000108"/>
            <a:ext cx="73318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Нетрадиционное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родительское </a:t>
            </a:r>
            <a:r>
              <a:rPr lang="ru-RU" sz="3600" b="1" dirty="0" smtClean="0">
                <a:solidFill>
                  <a:srgbClr val="7030A0"/>
                </a:solidFill>
              </a:rPr>
              <a:t>собрание</a:t>
            </a:r>
            <a:endParaRPr lang="en-US" sz="3600" b="1" dirty="0" smtClean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   развиваем мелкую моторику рук.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                 Тема: Рыбка</a:t>
            </a:r>
          </a:p>
          <a:p>
            <a:endParaRPr lang="ru-RU" sz="3600" b="1" dirty="0" smtClean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       МБДОУЦРР №28 «Огонёк»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0694" y="6143644"/>
            <a:ext cx="326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Провели воспитатели: Пивцайкина М.Б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                                           </a:t>
            </a:r>
            <a:r>
              <a:rPr lang="ru-RU" sz="1400" b="1" dirty="0" err="1" smtClean="0">
                <a:solidFill>
                  <a:srgbClr val="7030A0"/>
                </a:solidFill>
              </a:rPr>
              <a:t>Истигечева</a:t>
            </a:r>
            <a:r>
              <a:rPr lang="ru-RU" sz="1400" b="1" dirty="0" smtClean="0">
                <a:solidFill>
                  <a:srgbClr val="7030A0"/>
                </a:solidFill>
              </a:rPr>
              <a:t> И.С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6143644"/>
            <a:ext cx="837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г.Бердск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  2016г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910" y="785794"/>
            <a:ext cx="82868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dirty="0" smtClean="0"/>
              <a:t> </a:t>
            </a:r>
            <a:r>
              <a:rPr lang="ru-RU" sz="3600" b="1" dirty="0" smtClean="0">
                <a:solidFill>
                  <a:srgbClr val="7030A0"/>
                </a:solidFill>
              </a:rPr>
              <a:t>Родительское собрание в первой младшей группе</a:t>
            </a:r>
            <a:endParaRPr lang="ru-RU" sz="3600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Лепка: «Золотая рыбка»</a:t>
            </a:r>
            <a:endParaRPr lang="ru-RU" sz="2400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Цель: </a:t>
            </a:r>
            <a:r>
              <a:rPr lang="ru-RU" dirty="0" smtClean="0">
                <a:solidFill>
                  <a:srgbClr val="7030A0"/>
                </a:solidFill>
              </a:rPr>
              <a:t>Показать родителям, что работа с пластилином  формирует интерес к творчеству, совершенствует наблюдательность, эстетическое восприятие, художественный вкус.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Оборудование: </a:t>
            </a:r>
            <a:r>
              <a:rPr lang="ru-RU" dirty="0" smtClean="0">
                <a:solidFill>
                  <a:srgbClr val="7030A0"/>
                </a:solidFill>
              </a:rPr>
              <a:t>пластилин, готовый рисунок «рыбка»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Подготовка к работе: </a:t>
            </a:r>
            <a:r>
              <a:rPr lang="ru-RU" dirty="0" smtClean="0">
                <a:solidFill>
                  <a:srgbClr val="7030A0"/>
                </a:solidFill>
              </a:rPr>
              <a:t>составление конспекта родительского собрания с определением цели и задач; оформление на стенде для творчества работ родителей; индивидуальные беседы с родителями по мелкой моторике с использованием пластилина ; подготовка слайдов; объявление-приглашение родителей.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71482"/>
            <a:ext cx="6072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Рисунок 4" descr="v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20161117_174420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71472" y="571480"/>
            <a:ext cx="2286016" cy="4064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20161117_174458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3286116" y="2143116"/>
            <a:ext cx="2357454" cy="4191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20161117_174519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5857884" y="698457"/>
            <a:ext cx="2500330" cy="4445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20161117_174722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t="3333"/>
          <a:stretch>
            <a:fillRect/>
          </a:stretch>
        </p:blipFill>
        <p:spPr>
          <a:xfrm>
            <a:off x="571472" y="642918"/>
            <a:ext cx="2411019" cy="414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20161117_175118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3357554" y="1500174"/>
            <a:ext cx="2611938" cy="4643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_20161117_175127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6286512" y="500042"/>
            <a:ext cx="2411019" cy="428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20161117_175056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71472" y="555581"/>
            <a:ext cx="2500330" cy="4445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20161117_175153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3643306" y="2357430"/>
            <a:ext cx="2214578" cy="3937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_20161117_175217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6134694" y="642918"/>
            <a:ext cx="241103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IMG_20161117_175107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714348" y="428604"/>
            <a:ext cx="2500316" cy="4445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MG_20161117_175158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3428992" y="2071678"/>
            <a:ext cx="2411019" cy="428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IMG_20161117_174514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6143636" y="500042"/>
            <a:ext cx="2250284" cy="4000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910" y="785794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dirty="0" smtClean="0"/>
              <a:t> 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714356"/>
            <a:ext cx="63314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Выставка совместного творчества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«Золотая рыбка»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4" name="Рисунок 13" descr="IMG_20161117_181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143116"/>
            <a:ext cx="4572032" cy="4493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38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63</cp:revision>
  <dcterms:created xsi:type="dcterms:W3CDTF">2016-10-28T07:13:52Z</dcterms:created>
  <dcterms:modified xsi:type="dcterms:W3CDTF">2016-12-14T01:06:37Z</dcterms:modified>
</cp:coreProperties>
</file>