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752" y="451812"/>
            <a:ext cx="87174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КОЛЛЕКТИВНАЯ РАБОТА: К ДНЮ НАРОДНОГО ЕДИНСТВА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«Российский флаг»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126" y="2132856"/>
            <a:ext cx="771076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Совместная работа воспитателя 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детей младшего возраста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МБДОУ ЦРР №28 Огонёк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135" y="6381328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.Бердск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2018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6029" y="5754532"/>
            <a:ext cx="265489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Выполнила работу: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Васильева Т.В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3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47260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695800"/>
            <a:ext cx="88344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394973" cy="28931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занятия: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Развитие продуктивной деятельности</a:t>
            </a:r>
          </a:p>
          <a:p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Через аппликацию, формирования целостной картины мира.</a:t>
            </a:r>
          </a:p>
          <a:p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1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Задачи: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 Развивать кругозор детей.</a:t>
            </a:r>
          </a:p>
          <a:p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2.Формировать умение предварительно выкладывать на листе</a:t>
            </a:r>
          </a:p>
          <a:p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умаги готовые детали.</a:t>
            </a:r>
          </a:p>
          <a:p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 Воспитывать аккуратность в работе с клеем и пластилином.</a:t>
            </a:r>
          </a:p>
          <a:p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1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Материал для работы: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пластилин, готовые детали (кружочки, ладошки,</a:t>
            </a:r>
          </a:p>
          <a:p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Цветочки )</a:t>
            </a:r>
          </a:p>
          <a:p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лей, салфетки.</a:t>
            </a:r>
          </a:p>
          <a:p>
            <a:pPr algn="ctr"/>
            <a:endParaRPr lang="ru-RU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4730677" cy="354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59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9046"/>
            <a:ext cx="3895390" cy="2921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45" y="339046"/>
            <a:ext cx="3895391" cy="2921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4" y="3579384"/>
            <a:ext cx="3827970" cy="287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99" y="3489894"/>
            <a:ext cx="4067881" cy="3050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1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548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26606"/>
            <a:ext cx="351039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89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183318"/>
            <a:ext cx="827502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1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93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2018-11-12T06:54:20Z</dcterms:created>
  <dcterms:modified xsi:type="dcterms:W3CDTF">2018-11-12T07:43:30Z</dcterms:modified>
</cp:coreProperties>
</file>