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1" r:id="rId5"/>
    <p:sldId id="260" r:id="rId6"/>
    <p:sldId id="259" r:id="rId7"/>
    <p:sldId id="258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052736"/>
            <a:ext cx="76153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Краткосрочный проект: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День рождения Снеговика.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Работа с родителями и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детьми младшего дошкольного возраста.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МБДОУ ЦРР «Огонёк» № 28 г.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Бердска 2020г.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Выполнили работу: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Пивцайкина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М.Б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                                Васильева Т.В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024" y="476672"/>
            <a:ext cx="87849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Вид проекта: творческий, познавательный</a:t>
            </a:r>
            <a:endParaRPr lang="ru-RU" sz="1400" b="1" u="sng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Участники проекта: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дети младшей группы, воспитатель, родители.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Продолжительность проекта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: 4 дня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Цель: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закрепление и обобщение знаний детей о зиме, о существенных признаках зимнего периода, о зимних развлечения и истории появления снеговика.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Задачи:</a:t>
            </a:r>
            <a:endParaRPr lang="ru-RU" sz="1400" b="1" u="sng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 создавать эмоционально-положительный настрой;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 развивать познавательный интерес;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 развивать творческое воображение;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 воспитывать у детей способность взаимодействовать и поддерживать контакт друг с другом;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 вовлекать семью воспитанников в единое образовательное пространство, создавать атмосферу общности, интересов детей, родителей и коллектива детского сада.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4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Результаты реализации проекта:</a:t>
            </a:r>
            <a:endParaRPr lang="ru-RU" sz="1400" b="1" u="sng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	 Знания детей о сезонных изменениях в природе в зимнее время года.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	Развитие связной речи детей, обогащение словаря.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	Развитие творческих способностей детей.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	Расширение картотеки игр зимней направленности (дидактические, подвижные, пальчиковые, и употребление их детьми в свободной деятельности.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•	Развитие памяти детей, посредством запоминания стихотворений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25" y="188640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Реализация проекта.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Пальчиковые игры: «Лепим мы Снеговика»,  «Мы слепили снежный ком», «Мы рисуем Снеговика», «Снеговик».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Подвижная игра: Лепим, лепим снежный ком.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Мы слепили снежный ком (лепим двумя руками комок).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Шляпу сделали на нем(соединяем руки в кольцо и кладем на голову).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Нос приделали и вмиг (приставляем кулачки к носу).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Получился снеговик(обрисовываем двумя руками фигуру Снеговика).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Чтение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сказки «Дед мороз и Снеговик»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Беседы: «Почему Снеговик жить на холоде привык»,  «Снеговик – лучший друг Деда Мороза»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Рассматривание иллюстраций о зиме.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Дидактические игры «Найди пару», «Собери Снеговика».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Постройка Снеговика на участке (помощь родителей).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 завершении  проводится совместная деятельность воспитателя и детей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Конспект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совместной деятельности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воспитателя с детьми «Снеговик».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Цель.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Учить детей раскрашивать не выходя за контур.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Учить правильно  отщипывать и  раскатывать шарики с пластилина.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Закреплять основные цвета (в рисовании и лепке).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Формировать интерес к художественному творчеству.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Развитие мелкой  моторики.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Материалы: Рассматривание иллюстраций. Готовые шаблоны Снеговика. Восковые мелки. Пластилин. Ватные палочки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964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Ход деятельности.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1день занятия</a:t>
            </a:r>
            <a:endParaRPr lang="ru-RU" sz="1200" b="1" u="sng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Воспитатель: «Дети, а вы знаете кого можно зимой слепить из снега? Снеговика! Посмотрите на картинку, какой красивый снеговик. Он состоит из трех частей: трех комков снега: нижний ком самый большой, на него ставится ком поменьше, среднего размера, а верхний – самый маленький это голова снеговика. На голову одевается шапка и прикрепляется нос. На что похож нос у снеговика? Правильно, на морковку! А еще у снеговика есть метла. Давайте мы раскрасим нашему снеговику(ведёрко, морковку и метлу).».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Раздать детям готовые шаблоны снеговика.  . При необходимости, помочь каждому ребенку индивидуально. Закреплять основные цвета. Помогать правильно держать карандаш.  Какой нарядный </a:t>
            </a:r>
            <a:r>
              <a:rPr lang="ru-RU" sz="1200" b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снеговичок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получился. Молодцы. 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Выставка рисунков 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Мы хорошо потрудились, сделали красивых </a:t>
            </a:r>
            <a:r>
              <a:rPr lang="ru-RU" sz="1200" b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снеговичков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, а теперь давайте немного подвигаемся, поиграем в игру «Я мороза не боюсь».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Я мороза не боюсь, (Шагаем на месте.)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 ним я крепко подружусь. (Хлопаем в ладоши.)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Подойдет ко мне мороз, (Присели.)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Тронет руку, тронет нос (Показали руку, нос.)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Значит, надо не зевать, (Хлопаем в ладоши.)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Прыгать, бегать и играть. (Дети разбежались, воспитатель (мороз) догоняет.)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u="sng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2 день занятия</a:t>
            </a:r>
            <a:endParaRPr lang="ru-RU" sz="1200" b="1" u="sng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Воспитатель : Дети мы с вами вчера раскрашивали снеговика?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Дети: «рассказывают» что делали на предыдущем занятии.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Воспитатель: А сегодня мы с пластилина слепим наших Снеговиков.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Воспитатель: вот вам пластилин белого цвета. Мы отщипнём от большого пластилина разные комочки. Получается?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Дети: Да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Воспитатель: Нашим </a:t>
            </a:r>
            <a:r>
              <a:rPr lang="ru-RU" sz="1200" b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Снеговичкам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нужно сделать глазки и ручки.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Воспитатель: Молодцы. Какие красивые получились Снеговики.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b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Высавка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 работ для родителей 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83746" y="683999"/>
            <a:ext cx="7406418" cy="54900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87" y="309963"/>
            <a:ext cx="4320480" cy="32403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370" y="309963"/>
            <a:ext cx="4320480" cy="3240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3440685"/>
            <a:ext cx="4355976" cy="32669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645024"/>
            <a:ext cx="3707904" cy="2780928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11560" y="404664"/>
            <a:ext cx="4860032" cy="2877700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24128" y="1580878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Рисование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6537" y="503548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Лепка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26" y="476672"/>
            <a:ext cx="3369809" cy="4493080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668" y="487484"/>
            <a:ext cx="3361700" cy="4482267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632206" y="5232322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Работа с родителями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4882" y="2204864"/>
            <a:ext cx="6574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Спасибо за внимание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4051</Words>
  <Application>WPS Presentation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Arial Black</vt:lpstr>
      <vt:lpstr>Microsoft YaHei</vt:lpstr>
      <vt:lpstr/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5</cp:revision>
  <dcterms:created xsi:type="dcterms:W3CDTF">2020-01-16T07:40:00Z</dcterms:created>
  <dcterms:modified xsi:type="dcterms:W3CDTF">2020-01-31T05:24:07Z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