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9" r:id="rId12"/>
    <p:sldId id="270" r:id="rId13"/>
    <p:sldId id="265" r:id="rId14"/>
    <p:sldId id="266" r:id="rId15"/>
  </p:sldIdLst>
  <p:sldSz cx="9144000" cy="6858000" type="screen4x3"/>
  <p:notesSz cx="7105650" cy="102393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3B50-5606-462B-9C66-22E802C2517E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7AE7-B1A4-478D-848C-AE46071D7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6D64-35CE-46C8-A316-0E87CFD205EF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BAC0-5896-4F16-AC04-E8BAD8B7A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9FD3-9D0D-4671-91AD-86DAB5E96720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61F87-DC8D-4AE5-8A47-E45957C3F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7A7E-C301-4C95-AEA9-C7230A9839FC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EE4F-8A69-4BB9-B6B5-6E74EF2CD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A677-A215-475A-9DAF-A934C8DB3152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11B5F-8F24-4AFD-930D-D02A44A0A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18305-ED22-4FA5-9BE0-83110275AAE7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6EFF-6B2C-4F26-9C0D-8A8EB5338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924F-AE1E-4FA1-B32C-14ED27A4DF2C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7303-6945-4F4C-80C0-6B45C18D4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1F64-65B7-4662-ADBB-EEC93F50964E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9EB8-B1CA-4D9D-8D37-BB0258808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7CFF-DF0A-4A21-AC90-DC5DA08E4491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1F85-56BA-401A-BBE6-9E475B97F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E079-DF66-443D-B461-665F855DC347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36AD-21AD-4474-BD98-EB61DB1A4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C362-1F3E-45A0-99C3-2E49BBE170D3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CBF6-AFE3-4027-9AE8-DD4A8541E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F91EE9-73D0-42D5-AF5F-D40F3B401204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5ECFAB-3DA3-4B03-9D35-AF206F387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88" y="1285875"/>
            <a:ext cx="6348412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Проект «Водичка-водичка»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(1 младшая группа)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МБДОУ ЦРР «Огонек» №28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50" y="5929313"/>
            <a:ext cx="16795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.Бердск 2016 г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38" y="5429250"/>
            <a:ext cx="19272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Выполнили работу: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Пивцайкина М.Б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Истигечева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И.С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3" y="1000125"/>
            <a:ext cx="25415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Опыты с водой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IMG_20161208_153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000240"/>
            <a:ext cx="1776553" cy="250033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20161208_153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500438"/>
            <a:ext cx="1928826" cy="264969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20161208_153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5906" y="857232"/>
            <a:ext cx="1823350" cy="235745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20161208_1538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143116"/>
            <a:ext cx="1859942" cy="237010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20161208_154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428992" cy="192880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20161208_1546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571612"/>
            <a:ext cx="3500430" cy="196899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20161208_1545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3857628"/>
            <a:ext cx="3786182" cy="212972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786063" y="928688"/>
            <a:ext cx="2686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Разноцветный лёд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28813" y="857250"/>
            <a:ext cx="5297487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4F6228"/>
                </a:solidFill>
                <a:latin typeface="Calibri" pitchFamily="34" charset="0"/>
              </a:rPr>
              <a:t>Вот что остается после снега </a:t>
            </a:r>
            <a:r>
              <a:rPr lang="ru-RU" sz="2400" b="1">
                <a:solidFill>
                  <a:srgbClr val="4F6228"/>
                </a:solidFill>
              </a:rPr>
              <a:t>- </a:t>
            </a:r>
            <a:r>
              <a:rPr lang="ru-RU" sz="2400" b="1">
                <a:solidFill>
                  <a:srgbClr val="4F6228"/>
                </a:solidFill>
                <a:latin typeface="Calibri" pitchFamily="34" charset="0"/>
              </a:rPr>
              <a:t>водичка</a:t>
            </a:r>
          </a:p>
        </p:txBody>
      </p:sp>
      <p:pic>
        <p:nvPicPr>
          <p:cNvPr id="4" name="Рисунок 3" descr="IMG_20161108_115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1643060" cy="241299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20161108_115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14752"/>
            <a:ext cx="1643060" cy="2285991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20161108_1154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571612"/>
            <a:ext cx="1785936" cy="264318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20161108_1154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714752"/>
            <a:ext cx="1785936" cy="235743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71688" y="857250"/>
            <a:ext cx="4543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Коллективная работа «Дождик»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IMG_20161208_160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85926"/>
            <a:ext cx="3048022" cy="171451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20161208_1605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929066"/>
            <a:ext cx="3214710" cy="180827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20161208_160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714488"/>
            <a:ext cx="3143272" cy="176809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20161208_1604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3929066"/>
            <a:ext cx="3214710" cy="180827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14938" y="1285875"/>
            <a:ext cx="339248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Выставка рисунков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«Для чего нужна вода»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Рисунок 4" descr="IMG_20161208_161206.jpg"/>
          <p:cNvPicPr>
            <a:picLocks noChangeAspect="1"/>
          </p:cNvPicPr>
          <p:nvPr/>
        </p:nvPicPr>
        <p:blipFill>
          <a:blip r:embed="rId3" cstate="print"/>
          <a:srcRect l="10169" t="9040" r="10169"/>
          <a:stretch>
            <a:fillRect/>
          </a:stretch>
        </p:blipFill>
        <p:spPr>
          <a:xfrm>
            <a:off x="571472" y="1071546"/>
            <a:ext cx="4337786" cy="278608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20161208_160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071810"/>
            <a:ext cx="4572033" cy="257176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50" y="1285875"/>
            <a:ext cx="6357938" cy="435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 </a:t>
            </a:r>
            <a:r>
              <a:rPr lang="ru-RU" sz="2000" b="1" u="sng">
                <a:solidFill>
                  <a:srgbClr val="4F6228"/>
                </a:solidFill>
                <a:latin typeface="Calibri" pitchFamily="34" charset="0"/>
              </a:rPr>
              <a:t>Проект «Водичка, водичка…» 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 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Тип проекта: познавательно-игровой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По характеру содержания: ребенок и природа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Участники: дети 2-3лет ( воспитатели,</a:t>
            </a:r>
            <a:r>
              <a:rPr lang="ru-RU" sz="2000" b="1">
                <a:solidFill>
                  <a:srgbClr val="4F6228"/>
                </a:solidFill>
              </a:rPr>
              <a:t> </a:t>
            </a:r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родители.)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По продолжительности: краткосрочный (5 дней)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Цель проекта: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1 Через различные виды деятельности дать детям элементарные представления о свойствах воды; о значении воды в жизни человека.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2 Способствовать развитию познавательных и творческих способностей детей .</a:t>
            </a:r>
          </a:p>
          <a:p>
            <a:pPr algn="ctr"/>
            <a:r>
              <a:rPr lang="ru-RU" sz="2000" b="1">
                <a:solidFill>
                  <a:srgbClr val="4F6228"/>
                </a:solidFill>
                <a:latin typeface="Calibri" pitchFamily="34" charset="0"/>
              </a:rPr>
              <a:t>3 Дать родителям возможность участвовать в образовательном процессе детей в детском саду.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88" y="1285875"/>
            <a:ext cx="842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200" b="1" u="sng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Мероприятия по реализации проекта:</a:t>
            </a:r>
          </a:p>
          <a:p>
            <a:pPr eaLnBrk="0" hangingPunct="0"/>
            <a:r>
              <a:rPr lang="ru-RU" sz="1200" b="1" u="sng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Художественно- творческая деятельность:</a:t>
            </a:r>
          </a:p>
          <a:p>
            <a:pPr eaLnBrk="0" hangingPunct="0"/>
            <a:r>
              <a:rPr lang="ru-RU" sz="1200" b="1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-Чтение потешек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«</a:t>
            </a:r>
            <a:r>
              <a:rPr lang="ru-RU" sz="1200" b="1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Водичка, водичка.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»</a:t>
            </a:r>
            <a:r>
              <a:rPr lang="ru-RU" sz="1200" b="1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,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«</a:t>
            </a:r>
            <a:r>
              <a:rPr lang="ru-RU" sz="1200" b="1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Встанем рано-рано, все откроем краны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»</a:t>
            </a:r>
            <a:r>
              <a:rPr lang="ru-RU" sz="1200" b="1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.</a:t>
            </a:r>
          </a:p>
          <a:p>
            <a:pPr eaLnBrk="0" hangingPunct="0"/>
            <a:r>
              <a:rPr lang="ru-RU" sz="1200" b="1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-чтение отрывка стихотворения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«</a:t>
            </a:r>
            <a:r>
              <a:rPr lang="ru-RU" sz="1200" b="1">
                <a:solidFill>
                  <a:srgbClr val="4F6228"/>
                </a:solidFill>
                <a:ea typeface="Times New Roman" pitchFamily="18" charset="0"/>
                <a:cs typeface="Arial" charset="0"/>
              </a:rPr>
              <a:t>Что такое хорошо и что такое плохо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»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-рассказывание по сюжетным картинкам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Как огород поливают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,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Как пьют воду птицы из лужицы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-продуктивная деятельность (экспериментирование с водой, наблюдение за водой, )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-коллективная работа: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Дождик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 u="sng">
                <a:solidFill>
                  <a:srgbClr val="4F6228"/>
                </a:solidFill>
                <a:cs typeface="Times New Roman" pitchFamily="18" charset="0"/>
              </a:rPr>
              <a:t>Игровая деятельность:</a:t>
            </a:r>
            <a:endParaRPr lang="ru-RU" sz="1200" b="1" u="sng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-игровые ситуации на тему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Водичка, водичка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-игры, забавы с водой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-подвижная игра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Солнышко и дождик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-игра на развитие речевого дыхания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Мыльные пузыри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 u="sng">
                <a:solidFill>
                  <a:srgbClr val="4F6228"/>
                </a:solidFill>
                <a:cs typeface="Times New Roman" pitchFamily="18" charset="0"/>
              </a:rPr>
              <a:t>Трудовая деятельность:</a:t>
            </a:r>
            <a:endParaRPr lang="ru-RU" sz="1200" b="1" u="sng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-трудовые поручения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Как мы цветочки поливаем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,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Как мы за цветочками ухаживаем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;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-наблюдение за трудом младшего воспитателя;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 моем игрушки.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 u="sng">
                <a:solidFill>
                  <a:srgbClr val="4F6228"/>
                </a:solidFill>
                <a:cs typeface="Times New Roman" pitchFamily="18" charset="0"/>
              </a:rPr>
              <a:t>Взаимодействие с родителями:</a:t>
            </a:r>
            <a:endParaRPr lang="ru-RU" sz="1200" b="1" u="sng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-просмотр мультфильма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Приключения Капитошки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, (дома с родителями);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-помощь в изготовлении выставки 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Для чего нужна вода</a:t>
            </a:r>
            <a:r>
              <a:rPr lang="ru-RU" sz="1200" b="1">
                <a:solidFill>
                  <a:srgbClr val="4F6228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- фотоконкурс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 u="sng">
                <a:solidFill>
                  <a:srgbClr val="4F6228"/>
                </a:solidFill>
                <a:cs typeface="Times New Roman" pitchFamily="18" charset="0"/>
              </a:rPr>
              <a:t>Прогнозируемые результаты:</a:t>
            </a:r>
            <a:endParaRPr lang="ru-RU" sz="1200" b="1" u="sng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Формирование элементарных представлений о свойствах воды, культурно-гигиенических навыков- значение воды в жизни человека.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Эмоциональное проявление детей во всех видах деятельности.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  <a:p>
            <a:pPr eaLnBrk="0" hangingPunct="0"/>
            <a:r>
              <a:rPr lang="ru-RU" sz="1200" b="1">
                <a:solidFill>
                  <a:srgbClr val="4F6228"/>
                </a:solidFill>
                <a:cs typeface="Times New Roman" pitchFamily="18" charset="0"/>
              </a:rPr>
              <a:t>Формирование навыков совместной деятельности</a:t>
            </a:r>
            <a:endParaRPr lang="ru-RU" sz="1200" b="1">
              <a:solidFill>
                <a:srgbClr val="4F622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38" y="1357313"/>
            <a:ext cx="62865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Реализация проекта по этапам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 этап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Подготовительный «Водичка - умой, кукле Кате личико»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Моделирование проблемной ситуации: «В гости к малышам пришли две куклы – одна чистая, красивая. У другой - испачканы лицо, руки и платье. На вопрос, почему она такая чумазая. Кукла «отвечает», что она рисовала красками и испачкалась. Как же снова стать кукле чистой и опрятной?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Задачи на данном этапе: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Выяснить, понимают ли малыши значение воды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Формы проведения.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а) Игра «Купание куклы Кати»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б) чтение стихотворения «Что такое хорошо и что такое плохо», рассмотреть иллюстрации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857250"/>
            <a:ext cx="7858125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2 этап Основной: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«Игры, забавы, опыты с водой»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Задачи на данном этапе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Познакомить малышей со свойствами воды, с её различными состояниями. Показать необходимость воды для человека, растений. Закреплять умение манипулировать различными предметами в воде. Формировать у малышей навыки экспериментирования, поощрять проявление любопытства. Способствовать формированию связной речи. Совершенствовать культурно-гигиенические навыки.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Формы проведения.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Игра – сказка «Про маленькую капельку».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Трудовые поручения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«Как мы с воспитателем цветочки поливали! 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Наблюдения за трудом мл. воспитателя «Как наша няня водой посуду моет»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Трудовые поручения «Влажными тряпочками протереть листочки комнатных растений»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Игры – опыты с водой: показать, что вода бывает тёплая, холодная, прозрачная или можно окрасить в любой цвет. Тяжёлые предметы в воде не тонут, а лёгкие плавают и т.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д</a:t>
            </a:r>
            <a:endParaRPr lang="ru-RU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Вспомнить или разучить </a:t>
            </a:r>
            <a:r>
              <a:rPr lang="ru-RU" sz="12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потешки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«Встанем рано-рано, все откроем краны». «Водичка, водичка… »,  и рассмотреть к ним иллюстрации.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Д. И. «Мыльные пузыри» на развитие речевого дыхания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П. И. «Солнышко и дождик»,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Опыт с водой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добавить в воду разные цвета красок, разлить в формочки и оставить на улице. Утром следующего дня рассмотреть цветные льдинки и их превращение снова в цветную воду.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</a:t>
            </a:r>
            <a:r>
              <a:rPr lang="ru-RU" sz="12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Игровое экспериментирование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: впитывание воды «Разноцветные губки» (Погружение в воду нескольких губок разного цвета. Как в них набирается вода, как стекает? Определить на ощупь – сухая или мокрая губка)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Игры с водой «Погружение предметов и их вылавливание»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-ситом (вода стекла, предметы в сите)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-ковшиком (предмет продолжает плавать, но в ковшике) 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-ладошками;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-двумя пальчиками;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-ложкой.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2000250"/>
            <a:ext cx="65008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3 этап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Заключительный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рисование: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 Дождик»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Цель на данном этапе: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Формирование у детей о понимании откуда берется вода и появляются лужи. Усиление эмоционального развития, повышение положительного самочувствия.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Формы проведения. (Пятница)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Рисование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25" y="1285875"/>
          <a:ext cx="6070600" cy="4197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0294"/>
              </a:tblGrid>
              <a:tr h="41974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88" y="1143000"/>
          <a:ext cx="6215062" cy="639763"/>
        </p:xfrm>
        <a:graphic>
          <a:graphicData uri="http://schemas.openxmlformats.org/drawingml/2006/table">
            <a:tbl>
              <a:tblPr/>
              <a:tblGrid>
                <a:gridCol w="1928825"/>
                <a:gridCol w="2143140"/>
                <a:gridCol w="214314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Что мы узнали о воде?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Чего не знаем о воде?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Как узнать о воде?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88" y="1785938"/>
          <a:ext cx="6189662" cy="3932237"/>
        </p:xfrm>
        <a:graphic>
          <a:graphicData uri="http://schemas.openxmlformats.org/drawingml/2006/table">
            <a:tbl>
              <a:tblPr/>
              <a:tblGrid>
                <a:gridCol w="1926080"/>
                <a:gridCol w="2145886"/>
                <a:gridCol w="2117642"/>
              </a:tblGrid>
              <a:tr h="338217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Вода прозрачная.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(Кирилл, Ксюша)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Вода не пахнет.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( Алина, Полина)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Вода не сладкая 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( Макар, Лёва)</a:t>
                      </a:r>
                    </a:p>
                    <a:p>
                      <a:pPr marL="342900" indent="-342900">
                        <a:buAutoNum type="arabicPeriod" startAt="3"/>
                      </a:pPr>
                      <a:endParaRPr lang="ru-RU" sz="14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AutoNum type="arabicPeriod" startAt="4"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Вода бывает холодная и горячая( Егор, Артем, Сережа)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5.   Пить надо чистую воду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(все детки которые могут хорошо говорить)</a:t>
                      </a:r>
                    </a:p>
                    <a:p>
                      <a:pPr marL="342900" indent="-342900">
                        <a:buNone/>
                      </a:pPr>
                      <a:endParaRPr lang="ru-RU" sz="14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228600" indent="-2286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sz="14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     Не знали что если добавить краски то вода будет разноцветной.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     Не знали что зимой вода замерзает и превращается в лёд.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None/>
                      </a:pPr>
                      <a:endParaRPr lang="ru-RU" sz="14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Прочитать книжку.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Посмотреть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        мультфильм про водичку (</a:t>
                      </a:r>
                      <a:r>
                        <a:rPr lang="ru-RU" sz="14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Капитошка</a:t>
                      </a: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3.     Спросить у родителей (откуда появляется вода)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25" y="1000125"/>
            <a:ext cx="62277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Рассматривание картинок и беседа чем «поливают огород»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IMG_20161208_1529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714488"/>
            <a:ext cx="2786082" cy="360217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20161208_153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714488"/>
            <a:ext cx="2684588" cy="364333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55f3144e3e4d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57750" y="1071563"/>
            <a:ext cx="306863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Вот как мы ухаживаем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 комнатными  растениями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IMG_20161208_152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14422"/>
            <a:ext cx="1643074" cy="239940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20161208_152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857628"/>
            <a:ext cx="1714512" cy="235745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20161208_152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1214422"/>
            <a:ext cx="1714512" cy="238540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20161208_152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3000372"/>
            <a:ext cx="1773335" cy="250033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IMG_20161208_1528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2357430"/>
            <a:ext cx="1774149" cy="250033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671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Психолог</cp:lastModifiedBy>
  <cp:revision>19</cp:revision>
  <dcterms:created xsi:type="dcterms:W3CDTF">2016-12-13T10:30:32Z</dcterms:created>
  <dcterms:modified xsi:type="dcterms:W3CDTF">2016-12-14T06:01:19Z</dcterms:modified>
</cp:coreProperties>
</file>