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1357298"/>
            <a:ext cx="51925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Коллективная работа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1 младшая группа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«Ромашки»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МБДОУ ЦРР «Огонек»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 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Тема:  «Мороженое»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635795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Г.Бердск 2017г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6396335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Воспитатели: Пивцайкина М.Б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                       </a:t>
            </a:r>
            <a:r>
              <a:rPr lang="ru-RU" sz="1200" b="1" dirty="0" err="1" smtClean="0">
                <a:solidFill>
                  <a:srgbClr val="7030A0"/>
                </a:solidFill>
              </a:rPr>
              <a:t>Истигечева</a:t>
            </a:r>
            <a:r>
              <a:rPr lang="ru-RU" sz="1200" b="1" dirty="0" smtClean="0">
                <a:solidFill>
                  <a:srgbClr val="7030A0"/>
                </a:solidFill>
              </a:rPr>
              <a:t> И.С</a:t>
            </a:r>
            <a:endParaRPr lang="ru-RU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500570"/>
            <a:ext cx="41476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Это - радость сладкая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 коркой шоколадною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И Мороженое это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Очень любят дети летом.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G_20170112_085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6985049" cy="392909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112_08502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14282" y="142852"/>
            <a:ext cx="4857784" cy="324043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20170112_08511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357554" y="3286124"/>
            <a:ext cx="5611820" cy="335758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eskimo-pie-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1849223" cy="2624136"/>
          </a:xfrm>
          <a:prstGeom prst="rect">
            <a:avLst/>
          </a:prstGeom>
        </p:spPr>
      </p:pic>
      <p:pic>
        <p:nvPicPr>
          <p:cNvPr id="6" name="Рисунок 5" descr="Den-rozhdeniya-Eskimo.jpg"/>
          <p:cNvPicPr>
            <a:picLocks noChangeAspect="1"/>
          </p:cNvPicPr>
          <p:nvPr/>
        </p:nvPicPr>
        <p:blipFill>
          <a:blip r:embed="rId5" cstate="print"/>
          <a:srcRect l="67188" r="4687"/>
          <a:stretch>
            <a:fillRect/>
          </a:stretch>
        </p:blipFill>
        <p:spPr>
          <a:xfrm>
            <a:off x="5500694" y="714356"/>
            <a:ext cx="571504" cy="1143000"/>
          </a:xfrm>
          <a:prstGeom prst="rect">
            <a:avLst/>
          </a:prstGeom>
        </p:spPr>
      </p:pic>
      <p:pic>
        <p:nvPicPr>
          <p:cNvPr id="7" name="Рисунок 6" descr="Den-rozhdeniya-Eskimo.jpg"/>
          <p:cNvPicPr>
            <a:picLocks noChangeAspect="1"/>
          </p:cNvPicPr>
          <p:nvPr/>
        </p:nvPicPr>
        <p:blipFill>
          <a:blip r:embed="rId5" cstate="print"/>
          <a:srcRect l="67188" r="4687"/>
          <a:stretch>
            <a:fillRect/>
          </a:stretch>
        </p:blipFill>
        <p:spPr>
          <a:xfrm>
            <a:off x="2428860" y="5357826"/>
            <a:ext cx="571504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3857628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Ножка деревянная,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Рубашка шоколадная.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 солнышке я таю,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Во рту я исчезаю…(Мороженое)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112_08515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2844" y="285728"/>
            <a:ext cx="5143536" cy="314327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20170112_08531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786182" y="3500438"/>
            <a:ext cx="5143504" cy="317897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age2735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14818"/>
            <a:ext cx="2762249" cy="2071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357166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Я в стаканчике, </a:t>
            </a:r>
            <a:r>
              <a:rPr lang="ru-RU" b="1" dirty="0" smtClean="0">
                <a:solidFill>
                  <a:srgbClr val="7030A0"/>
                </a:solidFill>
              </a:rPr>
              <a:t>рожке, вкусное </a:t>
            </a:r>
            <a:r>
              <a:rPr lang="ru-RU" b="1" dirty="0" smtClean="0">
                <a:solidFill>
                  <a:srgbClr val="7030A0"/>
                </a:solidFill>
              </a:rPr>
              <a:t>и нежное.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Сделано на молоке,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чаще </a:t>
            </a:r>
            <a:r>
              <a:rPr lang="ru-RU" b="1" dirty="0" smtClean="0">
                <a:solidFill>
                  <a:srgbClr val="7030A0"/>
                </a:solidFill>
              </a:rPr>
              <a:t>- белоснежное.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морозилках проживаю,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а </a:t>
            </a:r>
            <a:r>
              <a:rPr lang="ru-RU" b="1" dirty="0" smtClean="0">
                <a:solidFill>
                  <a:srgbClr val="7030A0"/>
                </a:solidFill>
              </a:rPr>
              <a:t>на солнце сразу таю…(Мороженое)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112_08512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14282" y="285728"/>
            <a:ext cx="4859870" cy="321471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20170112_08524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857620" y="3571876"/>
            <a:ext cx="5080004" cy="307181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Den-rozhdeniya-Eski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14422"/>
            <a:ext cx="2539986" cy="1428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929066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Вот так чудо! Вот так смех</a:t>
            </a:r>
            <a:r>
              <a:rPr lang="ru-RU" b="1" dirty="0" smtClean="0">
                <a:solidFill>
                  <a:srgbClr val="7030A0"/>
                </a:solidFill>
              </a:rPr>
              <a:t>! Продаётся </a:t>
            </a:r>
            <a:r>
              <a:rPr lang="ru-RU" b="1" dirty="0" smtClean="0">
                <a:solidFill>
                  <a:srgbClr val="7030A0"/>
                </a:solidFill>
              </a:rPr>
              <a:t>летом </a:t>
            </a:r>
            <a:r>
              <a:rPr lang="ru-RU" b="1" dirty="0" smtClean="0">
                <a:solidFill>
                  <a:srgbClr val="7030A0"/>
                </a:solidFill>
              </a:rPr>
              <a:t>снег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Зимние Подарки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упаковках ярких…(Мороженое)   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birinty-predmety-7.jpg"/>
          <p:cNvPicPr>
            <a:picLocks noChangeAspect="1"/>
          </p:cNvPicPr>
          <p:nvPr/>
        </p:nvPicPr>
        <p:blipFill>
          <a:blip r:embed="rId2"/>
          <a:srcRect b="4851"/>
          <a:stretch>
            <a:fillRect/>
          </a:stretch>
        </p:blipFill>
        <p:spPr>
          <a:xfrm>
            <a:off x="2071670" y="785770"/>
            <a:ext cx="4786346" cy="6072230"/>
          </a:xfrm>
          <a:prstGeom prst="rect">
            <a:avLst/>
          </a:prstGeom>
        </p:spPr>
      </p:pic>
      <p:pic>
        <p:nvPicPr>
          <p:cNvPr id="3" name="Рисунок 2" descr="eskimo-pie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214422"/>
            <a:ext cx="1308897" cy="1857388"/>
          </a:xfrm>
          <a:prstGeom prst="rect">
            <a:avLst/>
          </a:prstGeom>
        </p:spPr>
      </p:pic>
      <p:pic>
        <p:nvPicPr>
          <p:cNvPr id="4" name="Рисунок 3" descr="eskimo-pie-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8596" y="1142984"/>
            <a:ext cx="1272701" cy="192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142852"/>
            <a:ext cx="554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Игра: «дойди до мороженого»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64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2017-01-16T09:19:55Z</dcterms:created>
  <dcterms:modified xsi:type="dcterms:W3CDTF">2017-01-16T10:55:32Z</dcterms:modified>
</cp:coreProperties>
</file>