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ая папка\РАБОТЫ С ФЛЕШКИ\фон и картинки\фон сказка\686693_4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765" cy="70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969" y="1376346"/>
            <a:ext cx="701724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Коллективная работа в младшей группе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МБДОУ ЦРР «Огонёк»№ 28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«Ёжик»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.Бердск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2018-19г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Воспитатели :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ВасильеваТ.В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Пивцайкина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М.Б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7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ая папка\РАБОТЫ С ФЛЕШКИ\фон и картинки\фон сказка\686693_4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765" cy="70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60" y="1641489"/>
            <a:ext cx="4956043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4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ая папка\РАБОТЫ С ФЛЕШКИ\фон и картинки\фон сказка\686693_4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765" cy="70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71255"/>
            <a:ext cx="2851297" cy="380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3"/>
            <a:ext cx="2715766" cy="362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4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ая папка\РАБОТЫ С ФЛЕШКИ\фон и картинки\фон сказка\686693_4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765" cy="70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456384" cy="910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ая папка\РАБОТЫ С ФЛЕШКИ\фон и картинки\фон сказка\686693_4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765" cy="70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060848"/>
            <a:ext cx="5479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07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2018-10-03T07:32:37Z</dcterms:created>
  <dcterms:modified xsi:type="dcterms:W3CDTF">2018-11-15T03:32:42Z</dcterms:modified>
</cp:coreProperties>
</file>