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261600" cy="721836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6" y="-330"/>
      </p:cViewPr>
      <p:guideLst>
        <p:guide orient="horz" pos="2274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>
            <a:spLocks noChangeArrowheads="1"/>
          </p:cNvSpPr>
          <p:nvPr/>
        </p:nvSpPr>
        <p:spPr bwMode="auto">
          <a:xfrm>
            <a:off x="0" y="4908550"/>
            <a:ext cx="10267950" cy="0"/>
          </a:xfrm>
          <a:prstGeom prst="rtTriangle">
            <a:avLst/>
          </a:prstGeom>
          <a:gradFill rotWithShape="1">
            <a:gsLst>
              <a:gs pos="0">
                <a:srgbClr val="8E0736"/>
              </a:gs>
              <a:gs pos="55000">
                <a:srgbClr val="D75379"/>
              </a:gs>
              <a:gs pos="100000">
                <a:srgbClr val="8E0736"/>
              </a:gs>
            </a:gsLst>
            <a:lin ang="3000000" scaled="1"/>
          </a:gradFill>
          <a:ln w="12700" cap="rnd" cmpd="thickThin" algn="ctr">
            <a:noFill/>
            <a:miter lim="800000"/>
            <a:headEnd/>
            <a:tailEnd/>
          </a:ln>
        </p:spPr>
        <p:txBody>
          <a:bodyPr lIns="99880" tIns="49940" rIns="99880" bIns="49940" anchor="ctr"/>
          <a:lstStyle/>
          <a:p>
            <a:pPr algn="ctr" defTabSz="998538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5213350"/>
            <a:ext cx="10264775" cy="2011363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D8A2AF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99880" tIns="49940" rIns="99880" bIns="49940"/>
            <a:lstStyle/>
            <a:p>
              <a:pPr defTabSz="998538"/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lIns="99880" tIns="49940" rIns="99880" bIns="49940"/>
            <a:lstStyle/>
            <a:p>
              <a:pPr defTabSz="998538"/>
              <a:endParaRPr lang="en-US">
                <a:latin typeface="Lucida Sans Unicode" pitchFamily="34" charset="0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9880" tIns="49940" rIns="99880" bIns="49940" anchor="ctr"/>
              <a:lstStyle/>
              <a:p>
                <a:pPr algn="ctr" defTabSz="998538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A62EA9-59C8-4002-A1B6-23150AC48638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3E8EB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39D88-7B5B-49C1-832D-93D86B355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9A6A5-E025-4DEB-918E-A48A3CDE223C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BFBA1-3226-442E-9898-2622D1685E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2B593-5E39-43BE-9EA7-822FBB8320D5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B563F-E9C3-49FC-A2B1-63712FE3D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B28EE-7A81-40AC-BB59-090AC4537086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8C4BB-3B84-4C4D-93CA-9859C9F349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>
            <a:spLocks noChangeArrowheads="1"/>
          </p:cNvSpPr>
          <p:nvPr/>
        </p:nvSpPr>
        <p:spPr bwMode="auto">
          <a:xfrm>
            <a:off x="4081463" y="3162300"/>
            <a:ext cx="204787" cy="2413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9E224E"/>
              </a:gs>
              <a:gs pos="72000">
                <a:srgbClr val="D1597B"/>
              </a:gs>
              <a:gs pos="100000">
                <a:srgbClr val="D78499"/>
              </a:gs>
            </a:gsLst>
            <a:lin ang="16200000"/>
          </a:gradFill>
          <a:ln w="3175" cap="rnd" algn="ctr">
            <a:solidFill>
              <a:srgbClr val="862A4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lIns="99880" tIns="49940" rIns="99880" bIns="49940" anchor="ctr"/>
          <a:lstStyle/>
          <a:p>
            <a:pPr defTabSz="998538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Нашивка 7"/>
          <p:cNvSpPr>
            <a:spLocks noChangeArrowheads="1"/>
          </p:cNvSpPr>
          <p:nvPr/>
        </p:nvSpPr>
        <p:spPr bwMode="auto">
          <a:xfrm>
            <a:off x="3871913" y="3162300"/>
            <a:ext cx="206375" cy="2413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9E224E"/>
              </a:gs>
              <a:gs pos="72000">
                <a:srgbClr val="D1597B"/>
              </a:gs>
              <a:gs pos="100000">
                <a:srgbClr val="D78499"/>
              </a:gs>
            </a:gsLst>
            <a:lin ang="16200000"/>
          </a:gradFill>
          <a:ln w="3175" cap="rnd" algn="ctr">
            <a:solidFill>
              <a:srgbClr val="862A4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lIns="99880" tIns="49940" rIns="99880" bIns="49940" anchor="ctr"/>
          <a:lstStyle/>
          <a:p>
            <a:pPr defTabSz="998538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B38AC-8D02-4B38-8B91-6AA53ECFBA30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2A30-71C7-4DB4-B918-C0BC1427B781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1D984-1B67-454D-A51F-09A5179F2A31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C9CB2-6538-4125-94E1-0A8ECF59A500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86A3B-562F-44F5-8078-52D347CEBEC5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7F5B-C330-492A-8DD7-5F3DBDE1F756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C058B-4E45-4F36-B033-49A457DC9CDB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579E-7368-4836-B663-8F21B1E4FD4E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D4F2B-E490-49D3-9DE5-A4C5C38FD1ED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080A7-9C2F-4CDC-AA19-5CEF9DE344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5FEAC-0434-42A6-91E4-D699F412D2CB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407E-4668-433B-B053-8A17778A979A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61975" y="6257925"/>
            <a:ext cx="5543550" cy="968375"/>
          </a:xfrm>
          <a:custGeom>
            <a:avLst/>
            <a:gdLst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8A2AF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9880" tIns="49940" rIns="99880" bIns="49940"/>
          <a:lstStyle/>
          <a:p>
            <a:pPr defTabSz="998538"/>
            <a:endParaRPr lang="en-US">
              <a:latin typeface="Lucida Sans Unicode" pitchFamily="34" charset="0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544513" y="6251575"/>
            <a:ext cx="4143375" cy="981075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lIns="99880" tIns="49940" rIns="99880" bIns="49940"/>
          <a:lstStyle/>
          <a:p>
            <a:pPr defTabSz="998538"/>
            <a:endParaRPr lang="en-US">
              <a:latin typeface="Lucida Sans Unicode" pitchFamily="34" charset="0"/>
            </a:endParaRPr>
          </a:p>
        </p:txBody>
      </p:sp>
      <p:grpSp>
        <p:nvGrpSpPr>
          <p:cNvPr id="7" name="Прямоугольный треугольник 9"/>
          <p:cNvGrpSpPr>
            <a:grpSpLocks/>
          </p:cNvGrpSpPr>
          <p:nvPr/>
        </p:nvGrpSpPr>
        <p:grpSpPr bwMode="auto">
          <a:xfrm>
            <a:off x="-14288" y="6088063"/>
            <a:ext cx="3832226" cy="1150937"/>
            <a:chOff x="-8" y="3644"/>
            <a:chExt cx="2151" cy="688"/>
          </a:xfrm>
        </p:grpSpPr>
        <p:pic>
          <p:nvPicPr>
            <p:cNvPr id="8" name="Прямоугольный тре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880" tIns="49940" rIns="99880" bIns="49940" anchor="ctr"/>
            <a:lstStyle/>
            <a:p>
              <a:pPr algn="ctr" defTabSz="998538"/>
              <a:endParaRPr 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cxnSp>
        <p:nvCxnSpPr>
          <p:cNvPr id="10" name="Прямая соединительная линия 10"/>
          <p:cNvCxnSpPr/>
          <p:nvPr/>
        </p:nvCxnSpPr>
        <p:spPr>
          <a:xfrm>
            <a:off x="-9627" y="6091776"/>
            <a:ext cx="3821123" cy="11417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ашивка 11"/>
          <p:cNvSpPr>
            <a:spLocks noChangeArrowheads="1"/>
          </p:cNvSpPr>
          <p:nvPr/>
        </p:nvSpPr>
        <p:spPr bwMode="auto">
          <a:xfrm>
            <a:off x="9723438" y="5249863"/>
            <a:ext cx="204787" cy="2413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9E224E"/>
              </a:gs>
              <a:gs pos="72000">
                <a:srgbClr val="D1597B"/>
              </a:gs>
              <a:gs pos="100000">
                <a:srgbClr val="D78499"/>
              </a:gs>
            </a:gsLst>
            <a:lin ang="16200000"/>
          </a:gradFill>
          <a:ln w="3175" cap="rnd" algn="ctr">
            <a:solidFill>
              <a:srgbClr val="862A4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lIns="99880" tIns="49940" rIns="99880" bIns="49940" anchor="ctr"/>
          <a:lstStyle/>
          <a:p>
            <a:pPr defTabSz="998538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2" name="Нашивка 12"/>
          <p:cNvSpPr>
            <a:spLocks noChangeArrowheads="1"/>
          </p:cNvSpPr>
          <p:nvPr/>
        </p:nvSpPr>
        <p:spPr bwMode="auto">
          <a:xfrm>
            <a:off x="9513888" y="5249863"/>
            <a:ext cx="204787" cy="2413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9E224E"/>
              </a:gs>
              <a:gs pos="72000">
                <a:srgbClr val="D1597B"/>
              </a:gs>
              <a:gs pos="100000">
                <a:srgbClr val="D78499"/>
              </a:gs>
            </a:gsLst>
            <a:lin ang="16200000"/>
          </a:gradFill>
          <a:ln w="3175" cap="rnd" algn="ctr">
            <a:solidFill>
              <a:srgbClr val="862A4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45999"/>
              </a:srgbClr>
            </a:outerShdw>
          </a:effectLst>
        </p:spPr>
        <p:txBody>
          <a:bodyPr lIns="99880" tIns="49940" rIns="99880" bIns="49940" anchor="ctr"/>
          <a:lstStyle/>
          <a:p>
            <a:pPr defTabSz="998538"/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674EE-4CBD-494F-A735-10ECF409E9B5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6568A-3DB3-4608-9642-BF4623E70E12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61975" y="6257925"/>
            <a:ext cx="5543550" cy="968375"/>
          </a:xfrm>
          <a:custGeom>
            <a:avLst/>
            <a:gdLst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  <a:gd name="T12" fmla="*/ 0 w 7485"/>
              <a:gd name="T13" fmla="*/ 0 h 337"/>
              <a:gd name="T14" fmla="*/ 7485 w 7485"/>
              <a:gd name="T15" fmla="*/ 337 h 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8A2AF">
              <a:alpha val="39999"/>
            </a:srgbClr>
          </a:solidFill>
          <a:ln w="9525" algn="ctr">
            <a:noFill/>
            <a:round/>
            <a:headEnd/>
            <a:tailEnd/>
          </a:ln>
        </p:spPr>
        <p:txBody>
          <a:bodyPr lIns="99880" tIns="49940" rIns="99880" bIns="49940"/>
          <a:lstStyle/>
          <a:p>
            <a:pPr defTabSz="998538"/>
            <a:endParaRPr lang="en-US">
              <a:latin typeface="Lucida Sans Unicode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44513" y="6251575"/>
            <a:ext cx="4143375" cy="981075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 lIns="99880" tIns="49940" rIns="99880" bIns="49940"/>
          <a:lstStyle/>
          <a:p>
            <a:pPr defTabSz="998538"/>
            <a:endParaRPr lang="en-US">
              <a:latin typeface="Lucida Sans Unicode" pitchFamily="34" charset="0"/>
            </a:endParaRPr>
          </a:p>
        </p:txBody>
      </p:sp>
      <p:grpSp>
        <p:nvGrpSpPr>
          <p:cNvPr id="14" name="Прямоугольный треугольник 13"/>
          <p:cNvGrpSpPr>
            <a:grpSpLocks/>
          </p:cNvGrpSpPr>
          <p:nvPr/>
        </p:nvGrpSpPr>
        <p:grpSpPr bwMode="auto">
          <a:xfrm>
            <a:off x="-14288" y="6088063"/>
            <a:ext cx="3832226" cy="1150937"/>
            <a:chOff x="-8" y="3644"/>
            <a:chExt cx="2151" cy="688"/>
          </a:xfrm>
        </p:grpSpPr>
        <p:pic>
          <p:nvPicPr>
            <p:cNvPr id="1028" name="Прямоугольный треугольник 13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880" tIns="49940" rIns="99880" bIns="49940" anchor="ctr"/>
            <a:lstStyle/>
            <a:p>
              <a:pPr algn="ctr" defTabSz="998538"/>
              <a:endParaRPr lang="en-US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-9627" y="6091776"/>
            <a:ext cx="3821123" cy="11417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512763" y="288925"/>
            <a:ext cx="92360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512763" y="1558925"/>
            <a:ext cx="923607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7550150" y="6745288"/>
            <a:ext cx="2154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b" anchorCtr="0" compatLnSpc="1">
            <a:prstTxWarp prst="textNoShape">
              <a:avLst/>
            </a:prstTxWarp>
          </a:bodyPr>
          <a:lstStyle>
            <a:lvl1pPr defTabSz="998538">
              <a:defRPr sz="1100">
                <a:latin typeface="Lucida Sans Unicode" pitchFamily="34" charset="0"/>
              </a:defRPr>
            </a:lvl1pPr>
          </a:lstStyle>
          <a:p>
            <a:fld id="{A0163C09-B818-4B63-B917-20C7E4530D23}" type="datetimeFigureOut">
              <a:rPr lang="ru-RU"/>
              <a:pPr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4914900" y="6745288"/>
            <a:ext cx="2638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b" anchorCtr="0" compatLnSpc="1">
            <a:prstTxWarp prst="textNoShape">
              <a:avLst/>
            </a:prstTxWarp>
          </a:bodyPr>
          <a:lstStyle>
            <a:lvl1pPr algn="r" defTabSz="998538">
              <a:defRPr sz="1100">
                <a:latin typeface="Lucida Sans Unicode" pitchFamily="34" charset="0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9704388" y="6745288"/>
            <a:ext cx="4111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b" anchorCtr="0" compatLnSpc="1">
            <a:prstTxWarp prst="textNoShape">
              <a:avLst/>
            </a:prstTxWarp>
          </a:bodyPr>
          <a:lstStyle>
            <a:lvl1pPr algn="r" defTabSz="998538">
              <a:defRPr sz="1100">
                <a:latin typeface="Lucida Sans Unicode" pitchFamily="34" charset="0"/>
              </a:defRPr>
            </a:lvl1pPr>
          </a:lstStyle>
          <a:p>
            <a:fld id="{D249C319-253F-4796-B22A-07010E87F1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algn="l" defTabSz="998538" rtl="0" fontAlgn="base">
        <a:spcBef>
          <a:spcPct val="0"/>
        </a:spcBef>
        <a:spcAft>
          <a:spcPct val="0"/>
        </a:spcAft>
        <a:defRPr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2pPr>
      <a:lvl3pPr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3pPr>
      <a:lvl4pPr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4pPr>
      <a:lvl5pPr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5pPr>
      <a:lvl6pPr marL="457200"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6pPr>
      <a:lvl7pPr marL="914400"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7pPr>
      <a:lvl8pPr marL="1371600"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8pPr>
      <a:lvl9pPr marL="1828800" algn="l" defTabSz="998538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98463" indent="-279400" algn="l" defTabSz="998538" rtl="0" fontAlgn="base">
        <a:spcBef>
          <a:spcPts val="438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49238" algn="l" defTabSz="998538" rtl="0" fontAlgn="base">
        <a:spcBef>
          <a:spcPts val="3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249238" algn="l" defTabSz="998538" rtl="0" fontAlgn="base">
        <a:spcBef>
          <a:spcPts val="3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775" indent="-249238" algn="l" defTabSz="998538" rtl="0" fontAlgn="base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600" indent="-250825" algn="l" defTabSz="998538" rtl="0" fontAlgn="base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363538" y="728663"/>
            <a:ext cx="79994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algn="ctr" defTabSz="998538"/>
            <a:r>
              <a:rPr lang="ru-RU" sz="3100" b="1">
                <a:latin typeface="Lucida Sans Unicode" pitchFamily="34" charset="0"/>
              </a:rPr>
              <a:t>Я люблю свой детский сад</a:t>
            </a:r>
          </a:p>
          <a:p>
            <a:pPr algn="ctr" defTabSz="998538"/>
            <a:r>
              <a:rPr lang="ru-RU" sz="3100" b="1">
                <a:latin typeface="Lucida Sans Unicode" pitchFamily="34" charset="0"/>
              </a:rPr>
              <a:t>   В нем полным-полно ребят.</a:t>
            </a:r>
          </a:p>
          <a:p>
            <a:pPr algn="ctr" defTabSz="998538"/>
            <a:r>
              <a:rPr lang="ru-RU" sz="3100" b="1">
                <a:latin typeface="Lucida Sans Unicode" pitchFamily="34" charset="0"/>
              </a:rPr>
              <a:t>   Раз, два, три, четыре, пять…</a:t>
            </a:r>
          </a:p>
          <a:p>
            <a:pPr algn="ctr" defTabSz="998538"/>
            <a:r>
              <a:rPr lang="ru-RU" sz="3100" b="1">
                <a:latin typeface="Lucida Sans Unicode" pitchFamily="34" charset="0"/>
              </a:rPr>
              <a:t>   Жаль, что всех не сосчитать.</a:t>
            </a:r>
          </a:p>
          <a:p>
            <a:pPr algn="ctr" defTabSz="998538"/>
            <a:r>
              <a:rPr lang="ru-RU" sz="3100" b="1">
                <a:latin typeface="Lucida Sans Unicode" pitchFamily="34" charset="0"/>
              </a:rPr>
              <a:t>    Может сто их, может двести.</a:t>
            </a:r>
          </a:p>
          <a:p>
            <a:pPr algn="ctr" defTabSz="998538"/>
            <a:r>
              <a:rPr lang="ru-RU" sz="3100" b="1">
                <a:latin typeface="Lucida Sans Unicode" pitchFamily="34" charset="0"/>
              </a:rPr>
              <a:t>Хорошо, когда мы вместе!</a:t>
            </a:r>
          </a:p>
        </p:txBody>
      </p:sp>
      <p:pic>
        <p:nvPicPr>
          <p:cNvPr id="13314" name="Рисунок 4" descr="ур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038" y="2927350"/>
            <a:ext cx="411956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 descr="0a2954c0d0c6d755b1577a9e5a587d4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75" y="4443413"/>
            <a:ext cx="2416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b048da75f4c815e070f71b0d67b6667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0" y="3609975"/>
            <a:ext cx="17097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b048da75f4c815e070f71b0d67b6667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728663"/>
            <a:ext cx="17097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030538" y="425450"/>
            <a:ext cx="5089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>
                <a:latin typeface="Lucida Sans Unicode" pitchFamily="34" charset="0"/>
              </a:rPr>
              <a:t> </a:t>
            </a:r>
            <a:r>
              <a:rPr lang="ru-RU" sz="2600" b="1">
                <a:latin typeface="Lucida Sans Unicode" pitchFamily="34" charset="0"/>
              </a:rPr>
              <a:t>Отвели бутуза в сад -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Мама рада, папа рад: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Не мешает им никто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Делать это, делать то!</a:t>
            </a:r>
          </a:p>
          <a:p>
            <a:pPr defTabSz="998538"/>
            <a:endParaRPr lang="ru-RU">
              <a:latin typeface="Lucida Sans Unicode" pitchFamily="34" charset="0"/>
            </a:endParaRPr>
          </a:p>
        </p:txBody>
      </p:sp>
      <p:pic>
        <p:nvPicPr>
          <p:cNvPr id="22530" name="Рисунок 2" descr="мама и 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0"/>
            <a:ext cx="16002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лял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3950" y="274638"/>
            <a:ext cx="23828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Фото01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988" y="2168525"/>
            <a:ext cx="16986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Фото01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2168525"/>
            <a:ext cx="16986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 descr="Фото010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0063" y="2168525"/>
            <a:ext cx="16986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Фото01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9175" y="4443413"/>
            <a:ext cx="1778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0" descr="Фото01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0988" y="2246313"/>
            <a:ext cx="16287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1" descr="Фото010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3457575"/>
            <a:ext cx="164465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2" descr="Фото010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8913" y="3533775"/>
            <a:ext cx="181133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3" descr="Фото0118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20063" y="4443413"/>
            <a:ext cx="18192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Фото00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274638"/>
            <a:ext cx="21986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6" descr="Фото00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3230563"/>
            <a:ext cx="226218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7" descr="Фото01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4913" y="274638"/>
            <a:ext cx="22431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Фото009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3763" y="3684588"/>
            <a:ext cx="31400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Фото015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4725" y="804863"/>
            <a:ext cx="31257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0" descr="Фото017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4925" y="3457575"/>
            <a:ext cx="2182813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85800" y="501650"/>
            <a:ext cx="9575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sz="3500" b="1">
                <a:latin typeface="Lucida Sans Unicode" pitchFamily="34" charset="0"/>
              </a:rPr>
              <a:t>Вот на ветке лист кленовый.</a:t>
            </a:r>
          </a:p>
          <a:p>
            <a:pPr defTabSz="998538"/>
            <a:r>
              <a:rPr lang="ru-RU" sz="3500" b="1">
                <a:latin typeface="Lucida Sans Unicode" pitchFamily="34" charset="0"/>
              </a:rPr>
              <a:t>Нынче он совсем как новый!</a:t>
            </a:r>
          </a:p>
          <a:p>
            <a:pPr defTabSz="998538"/>
            <a:r>
              <a:rPr lang="ru-RU" sz="3500" b="1">
                <a:latin typeface="Lucida Sans Unicode" pitchFamily="34" charset="0"/>
              </a:rPr>
              <a:t>Весь румяный, золотой.</a:t>
            </a:r>
          </a:p>
          <a:p>
            <a:pPr defTabSz="998538"/>
            <a:r>
              <a:rPr lang="ru-RU" sz="3500" b="1">
                <a:latin typeface="Lucida Sans Unicode" pitchFamily="34" charset="0"/>
              </a:rPr>
              <a:t>Ты куда, листок? Постой!</a:t>
            </a:r>
          </a:p>
        </p:txBody>
      </p:sp>
      <p:pic>
        <p:nvPicPr>
          <p:cNvPr id="15362" name="Рисунок 2" descr="Фото01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950" y="3760788"/>
            <a:ext cx="25066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Фото01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2700338"/>
            <a:ext cx="25971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9" descr="л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688" y="425450"/>
            <a:ext cx="17097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1" descr="л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43989">
            <a:off x="7484269" y="2089944"/>
            <a:ext cx="16033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2" descr="Фото01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425" y="3194050"/>
            <a:ext cx="24225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495425" y="3911600"/>
            <a:ext cx="79184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sz="2600" b="1">
                <a:latin typeface="Lucida Sans Unicode" pitchFamily="34" charset="0"/>
              </a:rPr>
              <a:t>Почему стоишь, машина?  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Би-би-би-и-и! 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Спустилась шина!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Умоляю, выручайте!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Поскорее накачайте!</a:t>
            </a:r>
          </a:p>
        </p:txBody>
      </p:sp>
      <p:pic>
        <p:nvPicPr>
          <p:cNvPr id="16386" name="Рисунок 2" descr="Фото01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350838"/>
            <a:ext cx="20621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Фото01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988" y="274638"/>
            <a:ext cx="22431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Фото00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988" y="3836988"/>
            <a:ext cx="23558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Фото01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7613" y="274638"/>
            <a:ext cx="22431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л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3063" y="5202238"/>
            <a:ext cx="17097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9" descr="л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2320925"/>
            <a:ext cx="170973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0" descr="л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01963"/>
            <a:ext cx="17097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190875" y="4064000"/>
            <a:ext cx="65452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>
              <a:lnSpc>
                <a:spcPct val="300000"/>
              </a:lnSpc>
            </a:pPr>
            <a:r>
              <a:rPr lang="ru-RU" sz="2200" b="1">
                <a:latin typeface="Lucida Sans Unicode" pitchFamily="34" charset="0"/>
              </a:rPr>
              <a:t>Я лопатку испытаю:</a:t>
            </a:r>
          </a:p>
          <a:p>
            <a:pPr defTabSz="998538"/>
            <a:r>
              <a:rPr lang="ru-RU" sz="2200" b="1">
                <a:latin typeface="Lucida Sans Unicode" pitchFamily="34" charset="0"/>
              </a:rPr>
              <a:t>Здесь я ею покопаю!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433763" y="1260475"/>
            <a:ext cx="29908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sz="2200" b="1">
                <a:latin typeface="Lucida Sans Unicode" pitchFamily="34" charset="0"/>
              </a:rPr>
              <a:t>Мой веселый звонкий мяч, Ты куда пустился вскачь? Красный, желтый, голубой - Не поспеть мне за тобой.</a:t>
            </a:r>
          </a:p>
        </p:txBody>
      </p:sp>
      <p:pic>
        <p:nvPicPr>
          <p:cNvPr id="17411" name="Рисунок 4" descr="Фото01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913" y="425450"/>
            <a:ext cx="218122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Фото01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350838"/>
            <a:ext cx="21193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Фото01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0" y="3533775"/>
            <a:ext cx="217963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Фото018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7838" y="3533775"/>
            <a:ext cx="21526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 descr="л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0875" y="5202238"/>
            <a:ext cx="17097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 descr="л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8538" y="3078163"/>
            <a:ext cx="170973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0" descr="л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1763" y="0"/>
            <a:ext cx="17097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63518" y="-332437"/>
            <a:ext cx="8871781" cy="2121844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Мы танцуем и поём вместе весело живём.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434" name="Рисунок 11" descr="Фото00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2246313"/>
            <a:ext cx="284638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2" descr="Фото0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913" y="3154363"/>
            <a:ext cx="27892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3" descr="Фото00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0725" y="2093913"/>
            <a:ext cx="27193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4" descr="л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1800" y="1260475"/>
            <a:ext cx="17097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5" descr="л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3613" y="5546725"/>
            <a:ext cx="17097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565400" y="2093913"/>
            <a:ext cx="57165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endParaRPr lang="ru-RU" sz="2600" b="1">
              <a:latin typeface="Lucida Sans Unicode" pitchFamily="34" charset="0"/>
            </a:endParaRPr>
          </a:p>
          <a:p>
            <a:pPr defTabSz="998538"/>
            <a:r>
              <a:rPr lang="ru-RU" sz="2600" b="1">
                <a:latin typeface="Lucida Sans Unicode" pitchFamily="34" charset="0"/>
              </a:rPr>
              <a:t> Детский садик, детский сад!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Малыши туда спешат.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Посмотреть я в сад иду –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Что растёт в таком саду?</a:t>
            </a:r>
          </a:p>
        </p:txBody>
      </p:sp>
      <p:pic>
        <p:nvPicPr>
          <p:cNvPr id="19458" name="Рисунок 2" descr="Фото01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50838"/>
            <a:ext cx="19510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Фото01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988" y="3457575"/>
            <a:ext cx="218281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Фото01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88" y="350838"/>
            <a:ext cx="28781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Фото01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8" y="3078163"/>
            <a:ext cx="2182812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Фото01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7800" y="350838"/>
            <a:ext cx="21828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Фото012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2425" y="4216400"/>
            <a:ext cx="21796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42913" y="425450"/>
            <a:ext cx="72532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sz="2600" b="1">
                <a:latin typeface="Lucida Sans Unicode" pitchFamily="34" charset="0"/>
              </a:rPr>
              <a:t> Чтоб здоровым быть сполна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Физкультура всем нужна.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Для начала по порядку -</a:t>
            </a:r>
          </a:p>
          <a:p>
            <a:pPr defTabSz="998538"/>
            <a:r>
              <a:rPr lang="ru-RU" sz="2600" b="1">
                <a:latin typeface="Lucida Sans Unicode" pitchFamily="34" charset="0"/>
              </a:rPr>
              <a:t> Утром сделаем зарядку!</a:t>
            </a:r>
          </a:p>
        </p:txBody>
      </p:sp>
      <p:pic>
        <p:nvPicPr>
          <p:cNvPr id="20482" name="Рисунок 2" descr="Фото01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5" y="3911600"/>
            <a:ext cx="24241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Фото0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0" y="3230563"/>
            <a:ext cx="24225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Фото01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63" y="2246313"/>
            <a:ext cx="27574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мяч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1725" y="1031875"/>
            <a:ext cx="29892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80988" y="501650"/>
            <a:ext cx="74152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sz="2200">
                <a:latin typeface="Lucida Sans Unicode" pitchFamily="34" charset="0"/>
              </a:rPr>
              <a:t> </a:t>
            </a:r>
            <a:r>
              <a:rPr lang="ru-RU" sz="2200" b="1">
                <a:latin typeface="Lucida Sans Unicode" pitchFamily="34" charset="0"/>
              </a:rPr>
              <a:t>Собрать машинку, вездеход, </a:t>
            </a:r>
          </a:p>
          <a:p>
            <a:pPr defTabSz="998538"/>
            <a:r>
              <a:rPr lang="ru-RU" sz="2200" b="1">
                <a:latin typeface="Lucida Sans Unicode" pitchFamily="34" charset="0"/>
              </a:rPr>
              <a:t> Дворец, ракету, пароход </a:t>
            </a:r>
          </a:p>
          <a:p>
            <a:pPr defTabSz="998538"/>
            <a:r>
              <a:rPr lang="ru-RU" sz="2200" b="1">
                <a:latin typeface="Lucida Sans Unicode" pitchFamily="34" charset="0"/>
              </a:rPr>
              <a:t> И даже целый городок </a:t>
            </a:r>
          </a:p>
          <a:p>
            <a:pPr defTabSz="998538"/>
            <a:r>
              <a:rPr lang="ru-RU" sz="2200" b="1">
                <a:latin typeface="Lucida Sans Unicode" pitchFamily="34" charset="0"/>
              </a:rPr>
              <a:t> Конструктор «Лего» нам помог.</a:t>
            </a:r>
          </a:p>
        </p:txBody>
      </p:sp>
      <p:pic>
        <p:nvPicPr>
          <p:cNvPr id="21506" name="Рисунок 2" descr="Фото01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2246313"/>
            <a:ext cx="2667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 descr="Фото0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0" y="3381375"/>
            <a:ext cx="24225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Фото01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3684588"/>
            <a:ext cx="26447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ко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350838"/>
            <a:ext cx="36369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</TotalTime>
  <Words>139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Кулагина</cp:lastModifiedBy>
  <cp:revision>27</cp:revision>
  <dcterms:created xsi:type="dcterms:W3CDTF">2014-10-24T12:21:32Z</dcterms:created>
  <dcterms:modified xsi:type="dcterms:W3CDTF">2014-10-27T07:35:22Z</dcterms:modified>
</cp:coreProperties>
</file>