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0E69-F83A-4A2D-8659-03CAA6925136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B4BA-139F-4C90-95CD-6F8DB4AEC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0E69-F83A-4A2D-8659-03CAA6925136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B4BA-139F-4C90-95CD-6F8DB4AEC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0E69-F83A-4A2D-8659-03CAA6925136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B4BA-139F-4C90-95CD-6F8DB4AEC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0E69-F83A-4A2D-8659-03CAA6925136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B4BA-139F-4C90-95CD-6F8DB4AEC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0E69-F83A-4A2D-8659-03CAA6925136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B4BA-139F-4C90-95CD-6F8DB4AEC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0E69-F83A-4A2D-8659-03CAA6925136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B4BA-139F-4C90-95CD-6F8DB4AEC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0E69-F83A-4A2D-8659-03CAA6925136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B4BA-139F-4C90-95CD-6F8DB4AEC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0E69-F83A-4A2D-8659-03CAA6925136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B4BA-139F-4C90-95CD-6F8DB4AEC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0E69-F83A-4A2D-8659-03CAA6925136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B4BA-139F-4C90-95CD-6F8DB4AEC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0E69-F83A-4A2D-8659-03CAA6925136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B4BA-139F-4C90-95CD-6F8DB4AEC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0E69-F83A-4A2D-8659-03CAA6925136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B4BA-139F-4C90-95CD-6F8DB4AEC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10E69-F83A-4A2D-8659-03CAA6925136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DB4BA-139F-4C90-95CD-6F8DB4AEC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нежный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908720"/>
            <a:ext cx="7704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7030A0"/>
                </a:solidFill>
              </a:rPr>
              <a:t>Занятие по рисованию: Зимушка зима.</a:t>
            </a:r>
            <a:endParaRPr lang="ru-RU" sz="6600" b="1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5805264"/>
            <a:ext cx="5053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Воспитатели: 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Пивцайкина.М.Б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800" b="1" i="1" dirty="0" err="1" smtClean="0">
                <a:solidFill>
                  <a:srgbClr val="C00000"/>
                </a:solidFill>
              </a:rPr>
              <a:t>Истигечива.И.С</a:t>
            </a:r>
            <a:r>
              <a:rPr lang="ru-RU" sz="2800" b="1" i="1" dirty="0" smtClean="0">
                <a:solidFill>
                  <a:srgbClr val="C00000"/>
                </a:solidFill>
              </a:rPr>
              <a:t>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нежный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Фото0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060848"/>
            <a:ext cx="2990101" cy="2242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0"/>
            <a:ext cx="8820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И в десять лет, и в семь, и в пять 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 Все дети любят рисовать. 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 И каждый смело нарисует 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 Всё, что его интересует.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Фото03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206350" y="778427"/>
            <a:ext cx="4142229" cy="3106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Фото02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4149080"/>
            <a:ext cx="3230128" cy="2422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нежный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Фото03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260648"/>
            <a:ext cx="268829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Фото03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60648"/>
            <a:ext cx="2664296" cy="1998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Фото03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260648"/>
            <a:ext cx="2664296" cy="1998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Фото016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2660916"/>
            <a:ext cx="2448272" cy="3264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Фото01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5662615" y="3130473"/>
            <a:ext cx="3372423" cy="2529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131840" y="2780928"/>
            <a:ext cx="27378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До чего же хороши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 У меня карандаши!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 Не мешайте мне, прошу: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 Нарисую - покажу.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нежный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1412776"/>
            <a:ext cx="59731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</a:rPr>
              <a:t>Занятие : Лепка.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4797152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Воспитатели : Пивцайкина М.Б.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                            Истигечива И.С.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нежный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Фото02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276872"/>
            <a:ext cx="4248472" cy="3186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Фото02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573016"/>
            <a:ext cx="4022216" cy="301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55576" y="764704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Работа с пластилином очень хорошо развивает мелкую моторику рук.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87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Administrator</cp:lastModifiedBy>
  <cp:revision>4</cp:revision>
  <dcterms:created xsi:type="dcterms:W3CDTF">2015-02-12T15:00:53Z</dcterms:created>
  <dcterms:modified xsi:type="dcterms:W3CDTF">2015-02-23T12:28:56Z</dcterms:modified>
</cp:coreProperties>
</file>