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261600" cy="7380288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06" y="-102"/>
      </p:cViewPr>
      <p:guideLst>
        <p:guide orient="horz" pos="2325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E1ABA-D871-44F6-AB38-5B5B8C6A9081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3DC43-4FB2-4592-B137-00E8FD701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F979F-EA23-4D74-AFA7-DDD41F34F11E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9DBC1-7B5C-423B-A4A2-6A648A6DE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69E3B-0C2E-41B3-A847-94E9D4EBFF71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F1BA3-54BE-4BC6-9CA3-D726B8042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8294A-C0E3-428C-AAAA-EF3D682EFECB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AA787-1383-4555-AD67-35B698FC0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52107-D376-458F-9B8F-F950A0816155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A57F4-C186-4F2B-A51F-1DFF7778C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E93E7-2F2D-4C37-8300-6EA5D17CEC35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7606-1BAC-4CB3-9FDC-07166D61D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AD84-01D7-4C13-9E78-237D8F8E00A4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A393-CB9A-44B0-B513-C920F1651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2D26C-B5BA-4B7F-942A-6A8578A1437B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78405-131C-4EB0-8DEA-6D9791B765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FBF14-5F6B-4501-98F5-11A303EFEF3B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784AD-9128-4352-BFC4-B103B9B8F9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8AD73-8205-47AE-B747-1AFA25BF9792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2161B-57EC-4493-A2E1-7999FC5D2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A8006-81C1-4B08-A41F-6EA95894AC69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91905-03EC-4332-92E6-8C068EA94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2763" y="295275"/>
            <a:ext cx="92360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2763" y="1722438"/>
            <a:ext cx="92360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12763" y="6840538"/>
            <a:ext cx="23939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>
            <a:lvl1pPr defTabSz="1008063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6C1951-EC8F-4D28-9058-ABEF3705C047}" type="datetimeFigureOut">
              <a:rPr lang="ru-RU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506788" y="6840538"/>
            <a:ext cx="32480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>
            <a:lvl1pPr algn="ctr" defTabSz="1008063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354888" y="6840538"/>
            <a:ext cx="23939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>
            <a:lvl1pPr algn="r" defTabSz="1008063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2D6828-4268-4F2C-B4CC-B73BB94E61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0806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74800" y="1597025"/>
            <a:ext cx="4206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defTabSz="1008063"/>
            <a:endParaRPr lang="ru-RU" sz="49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090613" y="1830388"/>
            <a:ext cx="80835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803" tIns="50402" rIns="100803" bIns="50402">
            <a:spAutoFit/>
          </a:bodyPr>
          <a:lstStyle/>
          <a:p>
            <a:pPr defTabSz="1008063"/>
            <a:r>
              <a:rPr lang="ru-RU" sz="7300" b="1">
                <a:solidFill>
                  <a:schemeClr val="accent2"/>
                </a:solidFill>
                <a:latin typeface="Calibri" pitchFamily="34" charset="0"/>
              </a:rPr>
              <a:t>Подарок для мамы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868613" y="5703888"/>
            <a:ext cx="35655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803" tIns="50402" rIns="100803" bIns="50402">
            <a:spAutoFit/>
          </a:bodyPr>
          <a:lstStyle/>
          <a:p>
            <a:pPr defTabSz="1008063"/>
            <a:r>
              <a:rPr lang="ru-RU" sz="3500" b="1">
                <a:solidFill>
                  <a:schemeClr val="accent2"/>
                </a:solidFill>
                <a:latin typeface="Calibri" pitchFamily="34" charset="0"/>
              </a:rPr>
              <a:t>Воспитатели:</a:t>
            </a:r>
          </a:p>
          <a:p>
            <a:pPr defTabSz="1008063"/>
            <a:r>
              <a:rPr lang="ru-RU" sz="3500" b="1">
                <a:solidFill>
                  <a:schemeClr val="accent2"/>
                </a:solidFill>
                <a:latin typeface="Calibri" pitchFamily="34" charset="0"/>
              </a:rPr>
              <a:t>Пивцайкина М.Б.</a:t>
            </a:r>
          </a:p>
          <a:p>
            <a:pPr defTabSz="1008063"/>
            <a:r>
              <a:rPr lang="ru-RU" sz="3500" b="1">
                <a:solidFill>
                  <a:schemeClr val="accent2"/>
                </a:solidFill>
                <a:latin typeface="Calibri" pitchFamily="34" charset="0"/>
              </a:rPr>
              <a:t>Истигечева И.С.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1606" y="358363"/>
            <a:ext cx="6141624" cy="441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706688" y="4930775"/>
            <a:ext cx="4751387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803" tIns="50402" rIns="100803" bIns="50402">
            <a:spAutoFit/>
          </a:bodyPr>
          <a:lstStyle/>
          <a:p>
            <a:pPr defTabSz="1008063"/>
            <a:r>
              <a:rPr lang="ru-RU" sz="3100" b="1">
                <a:solidFill>
                  <a:schemeClr val="accent2"/>
                </a:solidFill>
                <a:latin typeface="Calibri" pitchFamily="34" charset="0"/>
              </a:rPr>
              <a:t>Всё в лесу шумит, поёт –</a:t>
            </a:r>
          </a:p>
          <a:p>
            <a:pPr defTabSz="1008063"/>
            <a:r>
              <a:rPr lang="ru-RU" sz="3100" b="1">
                <a:solidFill>
                  <a:schemeClr val="accent2"/>
                </a:solidFill>
                <a:latin typeface="Calibri" pitchFamily="34" charset="0"/>
              </a:rPr>
              <a:t>Праздник мамин настаёт!</a:t>
            </a:r>
          </a:p>
          <a:p>
            <a:pPr defTabSz="1008063"/>
            <a:r>
              <a:rPr lang="ru-RU" sz="3100" b="1">
                <a:solidFill>
                  <a:schemeClr val="accent2"/>
                </a:solidFill>
                <a:latin typeface="Calibri" pitchFamily="34" charset="0"/>
              </a:rPr>
              <a:t>Нужно всем обговорить:</a:t>
            </a:r>
          </a:p>
          <a:p>
            <a:pPr defTabSz="1008063"/>
            <a:r>
              <a:rPr lang="ru-RU" sz="3100" b="1">
                <a:solidFill>
                  <a:schemeClr val="accent2"/>
                </a:solidFill>
                <a:latin typeface="Calibri" pitchFamily="34" charset="0"/>
              </a:rPr>
              <a:t>Будем мамам что дарить?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460" y="358363"/>
            <a:ext cx="3894426" cy="280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3210" y="377873"/>
            <a:ext cx="3798338" cy="273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9292" y="3379646"/>
            <a:ext cx="4363016" cy="313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0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82" y="280083"/>
            <a:ext cx="4201978" cy="302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397" y="280083"/>
            <a:ext cx="4201785" cy="302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9293" y="3612899"/>
            <a:ext cx="3948439" cy="283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75" y="590395"/>
            <a:ext cx="3961566" cy="284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573" y="668671"/>
            <a:ext cx="3785047" cy="272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878" y="3457925"/>
            <a:ext cx="4380284" cy="314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81" y="513700"/>
            <a:ext cx="3947049" cy="283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575" y="590392"/>
            <a:ext cx="3705221" cy="26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7884" y="3612900"/>
            <a:ext cx="4121381" cy="296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фо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239375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73" y="513699"/>
            <a:ext cx="3987351" cy="286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397" y="590395"/>
            <a:ext cx="3867032" cy="278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8062" y="3457925"/>
            <a:ext cx="4444424" cy="319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31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18</cp:revision>
  <dcterms:created xsi:type="dcterms:W3CDTF">2014-11-14T16:22:27Z</dcterms:created>
  <dcterms:modified xsi:type="dcterms:W3CDTF">2015-04-06T15:14:32Z</dcterms:modified>
</cp:coreProperties>
</file>