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86FB-FD59-4B01-980F-30FE1EA4CDEF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FFDF-E0DF-40F3-A2A7-9EC203086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F726-CF3F-4ED8-8792-192F0A80F5E1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6219-4EEF-4340-A2FF-99BB91A8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B733-6751-45EB-9AF9-7909A897389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0735-9A7C-4B74-B3A2-3987117D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C2382-C69E-4FBD-BAAC-90BEC1DA834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BE3A-7AB8-44D5-8B9B-52E5897C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5750-6167-4E2C-BDC7-B1B410CAAAC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B579-7FA5-4D9B-BA3E-022738F1D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30D-766D-4757-938D-F18AC18EAC3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21A0-BC04-437D-B393-DA8E0579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1AE1-970B-4572-A8E4-3C11ED2F03B8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965E-DE34-433E-A11B-8C89FE7E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1C61-06E4-40E3-918C-820F5A6DF57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20EE-7112-4FFC-A9A9-AE0A45BBD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F693-F61F-4A70-9D59-EF7B9A4331C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5A71-3B7D-4EA0-9F7F-551A01D2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DEA1-3E3E-45B5-86FD-2B4803D279D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DD8A-87FC-428E-B541-51615220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5795-7362-4469-BD2C-DB1AD6A2C4C8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1C85-15BA-4086-B860-B543CEA2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C6B9A-7505-41EB-BDF6-A1BB7D8E0BC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68FFB8-4C2E-477E-B173-13475AFEF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фон рисование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26035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_BraggaStars" panose="04030B07090802020403" pitchFamily="82" charset="-52"/>
              </a:rPr>
              <a:t>Одуванчик из снежинок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_BraggaStars" panose="04030B07090802020403" pitchFamily="82" charset="-52"/>
              </a:rPr>
              <a:t>Поднесет к губам зима,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_BraggaStars" panose="04030B07090802020403" pitchFamily="82" charset="-52"/>
              </a:rPr>
              <a:t>Только дунет - и пушинок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_BraggaStars" panose="04030B07090802020403" pitchFamily="82" charset="-52"/>
              </a:rPr>
              <a:t>Разлетятся семена.</a:t>
            </a:r>
          </a:p>
        </p:txBody>
      </p:sp>
      <p:pic>
        <p:nvPicPr>
          <p:cNvPr id="13315" name="Рисунок 4" descr="Фото03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35756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фон рисование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 descr="Фото03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6250"/>
            <a:ext cx="22431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Фото03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557338"/>
            <a:ext cx="22145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Фото03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565400"/>
            <a:ext cx="22066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53136"/>
            <a:ext cx="664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_BraggaStars" panose="04030B07090802020403" pitchFamily="82" charset="-52"/>
              </a:rPr>
              <a:t>Ах ты зимушка-зима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13" y="0"/>
            <a:ext cx="9699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032956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331913" y="908050"/>
            <a:ext cx="55260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Будем вместе мы играть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Бегать, прыгать и скакать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Чтобы было веселее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Мяч возьмем мы поскорее.</a:t>
            </a:r>
          </a:p>
        </p:txBody>
      </p:sp>
      <p:pic>
        <p:nvPicPr>
          <p:cNvPr id="7" name="Рисунок 6" descr="Фото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68077" y="3453003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" y="0"/>
            <a:ext cx="931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Фото0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124744"/>
            <a:ext cx="2702069" cy="202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0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1553" y="3705031"/>
            <a:ext cx="278431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03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520105" y="3705031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Фото03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071833" y="3729033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3</cp:revision>
  <dcterms:created xsi:type="dcterms:W3CDTF">2015-01-22T16:47:25Z</dcterms:created>
  <dcterms:modified xsi:type="dcterms:W3CDTF">2015-02-10T06:10:13Z</dcterms:modified>
</cp:coreProperties>
</file>