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B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BDD07-16F7-4F2F-834C-5C237DD78907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16FB6-FF7F-4C42-A33B-CA9E01CB6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6DAE-C0FB-4572-BCE2-FE71C1AFFD96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85067-3499-4B09-A4A2-880DFA83A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C6133-145D-403E-BC3E-FAB0BDCD3624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56D28-154D-4F96-AEFA-DE0A72FF8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8C7FE-B4FC-48CB-BA6F-4E7D54FC7D3F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BA7B2-7F8C-49A6-B0CB-94F62ADE5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0CBAD-C534-41BA-BBCE-695CA3EC1890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B2343-7246-45CE-A3CA-B234D694B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F384C-C847-40A1-A715-4FF50E67BF24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F37E2-35C6-4C4C-B7BB-21BAF8990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3602-D76E-4B8B-B7E7-0872543CA226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E7C6B-74F3-4FBC-9668-33528C360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ED9D2-72EA-4F30-AC70-9B437226265B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4D5B-FBD6-4651-AAA6-87EB1B28A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6B082-F465-464E-9E38-D7EE7F2819F1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40819-2A88-4895-B72E-60830E618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AD001-C568-4CED-9075-E82F031F1A0C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6F495-B405-456E-8380-6D5646513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8D9E3-96DA-43C2-86C1-18DE9088BD30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C0A0D-3ED1-44AB-809F-07AE3001E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682818-6606-4B74-9591-BD02D917008F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6B40FF-0080-481D-8A9C-AFE19134D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2BCD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021.radikal.ru/0805/28/ab9d6b7b1824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562194"/>
            <a:ext cx="4515643" cy="419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295275" y="1484313"/>
            <a:ext cx="8848725" cy="1579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Развивающая среда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группы №13 "Ромашки"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651500" y="5157788"/>
            <a:ext cx="295275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Воспитатели: Пивцайкина М.Б.</a:t>
            </a:r>
          </a:p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Истегечива И.С.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3" descr="фон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539750" y="260350"/>
            <a:ext cx="7881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Calibri" pitchFamily="34" charset="0"/>
              </a:rPr>
              <a:t>Развивающая среда  группы ромашки</a:t>
            </a:r>
          </a:p>
        </p:txBody>
      </p:sp>
      <p:pic>
        <p:nvPicPr>
          <p:cNvPr id="7" name="Рисунок 6" descr="DSC0287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3488668"/>
            <a:ext cx="4032448" cy="29163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4859338" y="2420938"/>
            <a:ext cx="360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Calibri" pitchFamily="34" charset="0"/>
              </a:rPr>
              <a:t>Уголок ПДД</a:t>
            </a:r>
          </a:p>
        </p:txBody>
      </p:sp>
      <p:pic>
        <p:nvPicPr>
          <p:cNvPr id="9" name="Рисунок 8" descr="DSC0291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1052736"/>
            <a:ext cx="3816424" cy="2862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318" name="TextBox 10"/>
          <p:cNvSpPr txBox="1">
            <a:spLocks noChangeArrowheads="1"/>
          </p:cNvSpPr>
          <p:nvPr/>
        </p:nvSpPr>
        <p:spPr bwMode="auto">
          <a:xfrm>
            <a:off x="0" y="5229225"/>
            <a:ext cx="4948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Calibri" pitchFamily="34" charset="0"/>
              </a:rPr>
              <a:t>Музыкальный уголок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 descr="фон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DSC0287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764704"/>
            <a:ext cx="3672408" cy="27543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042988" y="0"/>
            <a:ext cx="64087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4000" b="1" i="1">
                <a:solidFill>
                  <a:srgbClr val="C00000"/>
                </a:solidFill>
                <a:latin typeface="Calibri" pitchFamily="34" charset="0"/>
              </a:rPr>
              <a:t>Уголок театрализации</a:t>
            </a:r>
          </a:p>
        </p:txBody>
      </p:sp>
      <p:pic>
        <p:nvPicPr>
          <p:cNvPr id="5" name="Рисунок 4" descr="DSC0287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764704"/>
            <a:ext cx="3672408" cy="27543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DSC02915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3227" y="3861048"/>
            <a:ext cx="3648405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фон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395288" y="260350"/>
            <a:ext cx="84248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C00000"/>
                </a:solidFill>
                <a:latin typeface="Calibri" pitchFamily="34" charset="0"/>
              </a:rPr>
              <a:t>Уголок сенсорного развития</a:t>
            </a:r>
          </a:p>
        </p:txBody>
      </p:sp>
      <p:pic>
        <p:nvPicPr>
          <p:cNvPr id="5" name="Рисунок 4" descr="DSC0288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268760"/>
            <a:ext cx="3384376" cy="25382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DSC0290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1268760"/>
            <a:ext cx="3432381" cy="25742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DSC0292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05064"/>
            <a:ext cx="3456384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DSC02909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4005064"/>
            <a:ext cx="3432381" cy="25742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фон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755650" y="260350"/>
            <a:ext cx="71294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C00000"/>
                </a:solidFill>
                <a:latin typeface="Calibri" pitchFamily="34" charset="0"/>
              </a:rPr>
              <a:t>Дидактические игры</a:t>
            </a:r>
          </a:p>
        </p:txBody>
      </p:sp>
      <p:pic>
        <p:nvPicPr>
          <p:cNvPr id="1026" name="Picture 2" descr="DSC0287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4005064"/>
            <a:ext cx="3360373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DSC0291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196752"/>
            <a:ext cx="3487936" cy="26159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DSC02911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196752"/>
            <a:ext cx="3391926" cy="25439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фон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Фото044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84518" y="884718"/>
            <a:ext cx="3840427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3924300" y="836613"/>
            <a:ext cx="389096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FF0000"/>
                </a:solidFill>
                <a:latin typeface="Calibri" pitchFamily="34" charset="0"/>
              </a:rPr>
              <a:t>Уголок спорта</a:t>
            </a:r>
          </a:p>
        </p:txBody>
      </p:sp>
      <p:pic>
        <p:nvPicPr>
          <p:cNvPr id="5" name="Рисунок 4" descr="Фото044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2924944"/>
            <a:ext cx="4310248" cy="32326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0" y="5157788"/>
            <a:ext cx="467518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>
                <a:solidFill>
                  <a:srgbClr val="FF0000"/>
                </a:solidFill>
                <a:latin typeface="Calibri" pitchFamily="34" charset="0"/>
              </a:rPr>
              <a:t>Уголок природы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 descr="фон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Фото044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124744"/>
            <a:ext cx="3854197" cy="2890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250825" y="260350"/>
            <a:ext cx="4964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>
                <a:solidFill>
                  <a:srgbClr val="FF0000"/>
                </a:solidFill>
                <a:latin typeface="Calibri" pitchFamily="34" charset="0"/>
              </a:rPr>
              <a:t>Уголок для девочек</a:t>
            </a:r>
          </a:p>
        </p:txBody>
      </p:sp>
      <p:pic>
        <p:nvPicPr>
          <p:cNvPr id="5" name="Рисунок 4" descr="Фото044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2780928"/>
            <a:ext cx="3854197" cy="2890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3203575" y="5805488"/>
            <a:ext cx="59404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>
                <a:solidFill>
                  <a:srgbClr val="FF0000"/>
                </a:solidFill>
                <a:latin typeface="Calibri" pitchFamily="34" charset="0"/>
              </a:rPr>
              <a:t>Уголок для мальчиков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32BCDC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2647950" y="3144838"/>
            <a:ext cx="4219575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До новых встречь...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45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Administrator</cp:lastModifiedBy>
  <cp:revision>6</cp:revision>
  <dcterms:created xsi:type="dcterms:W3CDTF">2015-02-12T14:13:01Z</dcterms:created>
  <dcterms:modified xsi:type="dcterms:W3CDTF">2015-02-16T15:04:57Z</dcterms:modified>
</cp:coreProperties>
</file>