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57" r:id="rId3"/>
    <p:sldId id="259" r:id="rId4"/>
    <p:sldId id="269" r:id="rId5"/>
    <p:sldId id="266" r:id="rId6"/>
    <p:sldId id="271" r:id="rId7"/>
    <p:sldId id="258" r:id="rId8"/>
    <p:sldId id="272" r:id="rId9"/>
    <p:sldId id="261" r:id="rId10"/>
    <p:sldId id="262" r:id="rId11"/>
    <p:sldId id="260" r:id="rId12"/>
    <p:sldId id="263" r:id="rId13"/>
    <p:sldId id="264" r:id="rId14"/>
    <p:sldId id="265" r:id="rId15"/>
    <p:sldId id="267" r:id="rId16"/>
    <p:sldId id="273" r:id="rId17"/>
  </p:sldIdLst>
  <p:sldSz cx="9144000" cy="6858000" type="screen4x3"/>
  <p:notesSz cx="6858000" cy="9144000"/>
  <p:custShowLst>
    <p:custShow name="Произвольный показ 1" id="0">
      <p:sldLst>
        <p:sld r:id="rId3"/>
        <p:sld r:id="rId8"/>
      </p:sldLst>
    </p:custShow>
  </p:custShow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50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832F0-E0E7-4DB7-A87F-36B325395C0E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3C0B-1B9A-44B3-BED5-ED31F4C2B6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DCA2C-3518-4574-960D-9866B6593E93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1930F-E1BE-4BD1-8C24-78DAC99A44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A37AE0-6D47-4189-8F9D-D1BD9E3DE3AE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9A97F-16FD-46D9-B001-442021FA04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DCB07-3E83-4071-A459-163735060CC1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20CEA-0DCF-46CC-B3F3-85755A7E9A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1F56A-64EA-4E39-83FB-97B54D198F3E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4B2FE-3C91-4A04-9C5A-619780842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628BA-3F07-4CA1-BDE3-9EF64AB0F455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3216A-8CE0-45B3-8AA0-A91FB4EE50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EE194-7EC6-4A4C-914E-6711AB3A37A2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E9DA-FD08-417F-929E-E687DA3582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C4AD8-F940-4784-ABBF-9FA7D878EAEC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5F6AB-839F-4266-8BFD-56D1F8D967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5350E-EC9D-464F-A87F-28C947A34317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5004C-0FDB-4EE8-B85E-9140C881DC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97E2-1126-4CEA-B308-D239E21155D7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E7D9C-1A63-48C4-B674-AD0BD0D34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AB968-F425-426E-A752-0853B7BA63A8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9689A-41EC-4E41-A5B9-AEE8D4CEF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740A2CB-BAEC-4DBA-9197-8E8DAA4D9030}" type="datetimeFigureOut">
              <a:rPr lang="ru-RU"/>
              <a:pPr>
                <a:defRPr/>
              </a:pPr>
              <a:t>27.02.2014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AC7B0AB-4097-4C0D-9E2F-58FA7750D6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3" r:id="rId4"/>
    <p:sldLayoutId id="2147483687" r:id="rId5"/>
    <p:sldLayoutId id="2147483682" r:id="rId6"/>
    <p:sldLayoutId id="2147483688" r:id="rId7"/>
    <p:sldLayoutId id="2147483689" r:id="rId8"/>
    <p:sldLayoutId id="2147483690" r:id="rId9"/>
    <p:sldLayoutId id="2147483681" r:id="rId10"/>
    <p:sldLayoutId id="21474836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Прямоугольник 3"/>
          <p:cNvSpPr>
            <a:spLocks noChangeArrowheads="1"/>
          </p:cNvSpPr>
          <p:nvPr/>
        </p:nvSpPr>
        <p:spPr bwMode="auto">
          <a:xfrm>
            <a:off x="755650" y="476250"/>
            <a:ext cx="792003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latin typeface="Franklin Gothic Book" pitchFamily="34" charset="0"/>
              </a:rPr>
              <a:t> Дети – это счастье, дети – это радость,</a:t>
            </a:r>
          </a:p>
          <a:p>
            <a:r>
              <a:rPr lang="ru-RU" sz="3600" b="1">
                <a:latin typeface="Franklin Gothic Book" pitchFamily="34" charset="0"/>
              </a:rPr>
              <a:t> Дети – это в жизни свежий ветерок.</a:t>
            </a:r>
          </a:p>
          <a:p>
            <a:r>
              <a:rPr lang="ru-RU" sz="3600" b="1">
                <a:latin typeface="Franklin Gothic Book" pitchFamily="34" charset="0"/>
              </a:rPr>
              <a:t> Их не заработать, это не награда,</a:t>
            </a:r>
          </a:p>
          <a:p>
            <a:r>
              <a:rPr lang="ru-RU" sz="3600" b="1">
                <a:latin typeface="Franklin Gothic Book" pitchFamily="34" charset="0"/>
              </a:rPr>
              <a:t> Их по благодати взрослым дарит Бог.</a:t>
            </a:r>
          </a:p>
          <a:p>
            <a:endParaRPr lang="ru-RU" sz="3600" b="1">
              <a:latin typeface="Franklin Gothic Book" pitchFamily="34" charset="0"/>
            </a:endParaRPr>
          </a:p>
          <a:p>
            <a:r>
              <a:rPr lang="ru-RU" sz="3600" b="1">
                <a:latin typeface="Franklin Gothic Book" pitchFamily="34" charset="0"/>
              </a:rPr>
              <a:t> Дети, как ни странно, также                   </a:t>
            </a:r>
          </a:p>
          <a:p>
            <a:r>
              <a:rPr lang="ru-RU" sz="3600" b="1">
                <a:latin typeface="Franklin Gothic Book" pitchFamily="34" charset="0"/>
              </a:rPr>
              <a:t> испытанье.</a:t>
            </a:r>
          </a:p>
          <a:p>
            <a:r>
              <a:rPr lang="ru-RU" sz="3600" b="1">
                <a:latin typeface="Franklin Gothic Book" pitchFamily="34" charset="0"/>
              </a:rPr>
              <a:t> Дети, как деревья, сами не растут.</a:t>
            </a:r>
          </a:p>
          <a:p>
            <a:r>
              <a:rPr lang="ru-RU" sz="3600" b="1">
                <a:latin typeface="Franklin Gothic Book" pitchFamily="34" charset="0"/>
              </a:rPr>
              <a:t> Им нужна забота, ласка, пониманье.</a:t>
            </a:r>
          </a:p>
          <a:p>
            <a:r>
              <a:rPr lang="ru-RU" sz="3600" b="1">
                <a:latin typeface="Franklin Gothic Book" pitchFamily="34" charset="0"/>
              </a:rPr>
              <a:t> Дети – это время, дети – это труд.</a:t>
            </a:r>
          </a:p>
        </p:txBody>
      </p:sp>
    </p:spTree>
  </p:cSld>
  <p:clrMapOvr>
    <a:masterClrMapping/>
  </p:clrMapOvr>
  <p:transition advTm="2065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 descr="DSC022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17525" y="249238"/>
            <a:ext cx="4735513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Рисунок 2" descr="DSC020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7350" y="3346450"/>
            <a:ext cx="5114925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3" descr="DSC0225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43350" y="249238"/>
            <a:ext cx="4737100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422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 descr="DSC022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06425" y="317500"/>
            <a:ext cx="4962525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2" descr="DSC0223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2863" y="317500"/>
            <a:ext cx="4852987" cy="313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3" descr="DSC022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28650" y="3486150"/>
            <a:ext cx="4999038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Рисунок 4" descr="DSC0223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0163" y="3486150"/>
            <a:ext cx="496252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828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 descr="DSC022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01675" y="249238"/>
            <a:ext cx="5018088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Рисунок 2" descr="DSC022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2700" y="176213"/>
            <a:ext cx="5076825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Рисунок 3" descr="Фото0307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1450" y="3486150"/>
            <a:ext cx="49911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4" descr="Фото0308Д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66738" y="3486150"/>
            <a:ext cx="5072063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844"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 descr="IMG_05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90588" y="176213"/>
            <a:ext cx="6310313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2" descr="IMG_05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4275" y="3273425"/>
            <a:ext cx="5286375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3" descr="IMG_05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56238" y="139700"/>
            <a:ext cx="36322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4" descr="IMG_05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788" y="4090988"/>
            <a:ext cx="3475037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765"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 descr="IMG_05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7850" y="-19050"/>
            <a:ext cx="527208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Рисунок 2" descr="IMG_05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6838" y="3084513"/>
            <a:ext cx="4894263" cy="38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5" descr="IMG_05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7425" y="3297238"/>
            <a:ext cx="4322763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641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 descr="DSC024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25" y="3444875"/>
            <a:ext cx="2438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2" descr="Фото02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0" y="274638"/>
            <a:ext cx="40306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3" descr="Фото02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938" y="3413125"/>
            <a:ext cx="2566987" cy="318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4" descr="Фото021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2050" y="3371850"/>
            <a:ext cx="26162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Рисунок 5" descr="DSC0233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938" y="-12700"/>
            <a:ext cx="4943475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891"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 descr="DSC02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5563" y="317500"/>
            <a:ext cx="4778375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Рисунок 2" descr="DSC024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0950" y="3560763"/>
            <a:ext cx="4846638" cy="3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3" descr="Фото01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27038" y="317500"/>
            <a:ext cx="4621213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6" descr="DSC0225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50850" y="3560763"/>
            <a:ext cx="47910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906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 descr="DSC02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063" y="260350"/>
            <a:ext cx="4254500" cy="337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2" descr="DSC020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7725" y="274638"/>
            <a:ext cx="4260850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3" descr="DSC020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13" y="3297238"/>
            <a:ext cx="455295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4" descr="DSC020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4700" y="3224213"/>
            <a:ext cx="464502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422"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 descr="DSC022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92075"/>
            <a:ext cx="5029201" cy="395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2" descr="DSC020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0750" y="-85725"/>
            <a:ext cx="437673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3" descr="DSC022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13" y="3371850"/>
            <a:ext cx="419417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4" descr="DSC0224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8288" y="2938463"/>
            <a:ext cx="5145087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515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1"/>
          <p:cNvSpPr>
            <a:spLocks noChangeArrowheads="1"/>
          </p:cNvSpPr>
          <p:nvPr/>
        </p:nvSpPr>
        <p:spPr bwMode="auto">
          <a:xfrm>
            <a:off x="395288" y="333375"/>
            <a:ext cx="45720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Franklin Gothic Book" pitchFamily="34" charset="0"/>
              </a:rPr>
              <a:t>Россия – зимняя страна,</a:t>
            </a:r>
          </a:p>
          <a:p>
            <a:r>
              <a:rPr lang="ru-RU" sz="2800" b="1">
                <a:latin typeface="Franklin Gothic Book" pitchFamily="34" charset="0"/>
              </a:rPr>
              <a:t>А Сочи – летний город.</a:t>
            </a:r>
          </a:p>
          <a:p>
            <a:r>
              <a:rPr lang="ru-RU" sz="2800" b="1">
                <a:latin typeface="Franklin Gothic Book" pitchFamily="34" charset="0"/>
              </a:rPr>
              <a:t>Олимпиаду провести</a:t>
            </a:r>
          </a:p>
          <a:p>
            <a:r>
              <a:rPr lang="ru-RU" sz="2800" b="1">
                <a:latin typeface="Franklin Gothic Book" pitchFamily="34" charset="0"/>
              </a:rPr>
              <a:t>Готов и стар и молод.</a:t>
            </a:r>
          </a:p>
        </p:txBody>
      </p:sp>
      <p:pic>
        <p:nvPicPr>
          <p:cNvPr id="16386" name="Рисунок 3" descr="DSC024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1788" y="2249488"/>
            <a:ext cx="560705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547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 descr="DSC024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75" y="317500"/>
            <a:ext cx="3421063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3" descr="DSC024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9138" y="3706813"/>
            <a:ext cx="421322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4" descr="DSC0241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2625" y="176213"/>
            <a:ext cx="4438650" cy="286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5" descr="DSC024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69900" y="3846513"/>
            <a:ext cx="4402138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6" descr="DSC024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2613" y="1974850"/>
            <a:ext cx="428625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63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Прямоугольник 1"/>
          <p:cNvSpPr>
            <a:spLocks noChangeArrowheads="1"/>
          </p:cNvSpPr>
          <p:nvPr/>
        </p:nvSpPr>
        <p:spPr bwMode="auto">
          <a:xfrm>
            <a:off x="1116013" y="333375"/>
            <a:ext cx="7416800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400" b="1">
                <a:latin typeface="Franklin Gothic Book" pitchFamily="34" charset="0"/>
              </a:rPr>
              <a:t> Осень, осень.</a:t>
            </a:r>
          </a:p>
          <a:p>
            <a:r>
              <a:rPr lang="ru-RU" sz="4400" b="1">
                <a:latin typeface="Franklin Gothic Book" pitchFamily="34" charset="0"/>
              </a:rPr>
              <a:t> В гости просим!</a:t>
            </a:r>
          </a:p>
          <a:p>
            <a:r>
              <a:rPr lang="ru-RU" sz="4400" b="1">
                <a:latin typeface="Franklin Gothic Book" pitchFamily="34" charset="0"/>
              </a:rPr>
              <a:t> Осень, осень,</a:t>
            </a:r>
          </a:p>
          <a:p>
            <a:r>
              <a:rPr lang="ru-RU" sz="4400" b="1">
                <a:latin typeface="Franklin Gothic Book" pitchFamily="34" charset="0"/>
              </a:rPr>
              <a:t> Погости недель восемь:</a:t>
            </a:r>
          </a:p>
          <a:p>
            <a:r>
              <a:rPr lang="ru-RU" sz="4400" b="1">
                <a:latin typeface="Franklin Gothic Book" pitchFamily="34" charset="0"/>
              </a:rPr>
              <a:t> С обильными хлебами,</a:t>
            </a:r>
          </a:p>
          <a:p>
            <a:r>
              <a:rPr lang="ru-RU" sz="4400" b="1">
                <a:latin typeface="Franklin Gothic Book" pitchFamily="34" charset="0"/>
              </a:rPr>
              <a:t> С высокими снопами,</a:t>
            </a:r>
          </a:p>
          <a:p>
            <a:r>
              <a:rPr lang="ru-RU" sz="4400" b="1">
                <a:latin typeface="Franklin Gothic Book" pitchFamily="34" charset="0"/>
              </a:rPr>
              <a:t> С листопадом и дождем,</a:t>
            </a:r>
          </a:p>
          <a:p>
            <a:r>
              <a:rPr lang="ru-RU" sz="4400" b="1">
                <a:latin typeface="Franklin Gothic Book" pitchFamily="34" charset="0"/>
              </a:rPr>
              <a:t> С перелетным журавлем</a:t>
            </a:r>
            <a:r>
              <a:rPr lang="ru-RU" sz="2800" b="1">
                <a:latin typeface="Franklin Gothic Book" pitchFamily="34" charset="0"/>
              </a:rPr>
              <a:t>.</a:t>
            </a:r>
          </a:p>
        </p:txBody>
      </p:sp>
    </p:spTree>
  </p:cSld>
  <p:clrMapOvr>
    <a:masterClrMapping/>
  </p:clrMapOvr>
  <p:transition advTm="10968">
    <p:pull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 descr="DSC019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4687887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Рисунок 2" descr="DSC019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3140075"/>
            <a:ext cx="4645025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4" descr="DSC019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3550" y="3713163"/>
            <a:ext cx="3876675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Рисунок 5" descr="DSC019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9038" y="328613"/>
            <a:ext cx="3687762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625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2"/>
          <p:cNvSpPr>
            <a:spLocks noChangeArrowheads="1"/>
          </p:cNvSpPr>
          <p:nvPr/>
        </p:nvSpPr>
        <p:spPr bwMode="auto">
          <a:xfrm>
            <a:off x="684213" y="549275"/>
            <a:ext cx="6299200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>
                <a:latin typeface="Franklin Gothic Book" pitchFamily="34" charset="0"/>
              </a:rPr>
              <a:t> </a:t>
            </a:r>
            <a:r>
              <a:rPr lang="ru-RU" sz="4800" b="1">
                <a:latin typeface="Franklin Gothic Book" pitchFamily="34" charset="0"/>
              </a:rPr>
              <a:t>Детский садик,      </a:t>
            </a:r>
          </a:p>
          <a:p>
            <a:r>
              <a:rPr lang="ru-RU" sz="4800" b="1">
                <a:latin typeface="Franklin Gothic Book" pitchFamily="34" charset="0"/>
              </a:rPr>
              <a:t> детский сад! </a:t>
            </a:r>
          </a:p>
          <a:p>
            <a:r>
              <a:rPr lang="ru-RU" sz="4800" b="1">
                <a:latin typeface="Franklin Gothic Book" pitchFamily="34" charset="0"/>
              </a:rPr>
              <a:t> Малыши туда спешат.</a:t>
            </a:r>
          </a:p>
          <a:p>
            <a:r>
              <a:rPr lang="ru-RU" sz="4800" b="1">
                <a:latin typeface="Franklin Gothic Book" pitchFamily="34" charset="0"/>
              </a:rPr>
              <a:t> Посмотреть я в сад  </a:t>
            </a:r>
          </a:p>
          <a:p>
            <a:r>
              <a:rPr lang="ru-RU" sz="4800" b="1">
                <a:latin typeface="Franklin Gothic Book" pitchFamily="34" charset="0"/>
              </a:rPr>
              <a:t> иду - </a:t>
            </a:r>
          </a:p>
          <a:p>
            <a:r>
              <a:rPr lang="ru-RU" sz="4800" b="1">
                <a:latin typeface="Franklin Gothic Book" pitchFamily="34" charset="0"/>
              </a:rPr>
              <a:t> Что растёт в таком  </a:t>
            </a:r>
          </a:p>
          <a:p>
            <a:r>
              <a:rPr lang="ru-RU" sz="4800" b="1">
                <a:latin typeface="Franklin Gothic Book" pitchFamily="34" charset="0"/>
              </a:rPr>
              <a:t> саду?</a:t>
            </a:r>
          </a:p>
        </p:txBody>
      </p:sp>
    </p:spTree>
  </p:cSld>
  <p:clrMapOvr>
    <a:masterClrMapping/>
  </p:clrMapOvr>
  <p:transition advTm="10782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DSC022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0225" y="249238"/>
            <a:ext cx="4846638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2" descr="DSC022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9075" y="249238"/>
            <a:ext cx="4846638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3" descr="DSC0222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28650" y="3486150"/>
            <a:ext cx="4992688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8" descr="DSC022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06838" y="3486150"/>
            <a:ext cx="4999037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609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255</TotalTime>
  <Words>101</Words>
  <Application>Microsoft Office PowerPoint</Application>
  <PresentationFormat>Экран (4:3)</PresentationFormat>
  <Paragraphs>29</Paragraphs>
  <Slides>16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16</vt:i4>
      </vt:variant>
      <vt:variant>
        <vt:lpstr>Произвольные показы</vt:lpstr>
      </vt:variant>
      <vt:variant>
        <vt:i4>1</vt:i4>
      </vt:variant>
    </vt:vector>
  </HeadingPairs>
  <TitlesOfParts>
    <vt:vector size="31" baseType="lpstr">
      <vt:lpstr>Arial</vt:lpstr>
      <vt:lpstr>Franklin Gothic Medium</vt:lpstr>
      <vt:lpstr>Franklin Gothic Book</vt:lpstr>
      <vt:lpstr>Wingdings 2</vt:lpstr>
      <vt:lpstr>Calibri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Произвольный показ 1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Кулагина</cp:lastModifiedBy>
  <cp:revision>23</cp:revision>
  <dcterms:created xsi:type="dcterms:W3CDTF">2014-02-14T15:42:16Z</dcterms:created>
  <dcterms:modified xsi:type="dcterms:W3CDTF">2014-02-27T09:38:23Z</dcterms:modified>
</cp:coreProperties>
</file>