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7" d="100"/>
          <a:sy n="8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9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0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6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4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4E25-24A6-4B3A-9A85-8ED166CDC6C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8DA3-4EC6-4DDC-AAE9-613A75A12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" y="0"/>
            <a:ext cx="9119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0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F:\Картинки для оформления\vszyEX7bB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" y="116632"/>
            <a:ext cx="8896877" cy="66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4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F:\Картинки для оформления\XGYFXfs3V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2" y="149712"/>
            <a:ext cx="8864264" cy="66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9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F:\Картинки для оформления\12XPrK0bY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218"/>
            <a:ext cx="8905531" cy="66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3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Сегодня праздник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тихий,скромный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Но,он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важнее всех других,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Ведь труд работников дошкольных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Заслуженно должны ценить!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то,что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весело играют дети,</a:t>
            </a:r>
          </a:p>
          <a:p>
            <a:pPr marL="0" indent="0" algn="ctr">
              <a:buNone/>
            </a:pP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Читают,пляшут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поют, 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нас ценней всего на свете!</a:t>
            </a:r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В честь воспитателей – салют!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3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5" y="-744"/>
            <a:ext cx="9151755" cy="68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7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3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1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5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6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F:\Картинки для оформления\G6SZwaLa8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09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admin-pk</cp:lastModifiedBy>
  <cp:revision>6</cp:revision>
  <dcterms:created xsi:type="dcterms:W3CDTF">2020-08-31T14:30:49Z</dcterms:created>
  <dcterms:modified xsi:type="dcterms:W3CDTF">2020-09-08T13:33:27Z</dcterms:modified>
</cp:coreProperties>
</file>