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E1F8AAF-5F1F-4D70-888A-9491890C688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39480FE-976C-479B-B7F1-CD20A27950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E1F8AAF-5F1F-4D70-888A-9491890C688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39480FE-976C-479B-B7F1-CD20A27950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E1F8AAF-5F1F-4D70-888A-9491890C688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39480FE-976C-479B-B7F1-CD20A27950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E1F8AAF-5F1F-4D70-888A-9491890C688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39480FE-976C-479B-B7F1-CD20A27950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E1F8AAF-5F1F-4D70-888A-9491890C688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39480FE-976C-479B-B7F1-CD20A27950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E1F8AAF-5F1F-4D70-888A-9491890C688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39480FE-976C-479B-B7F1-CD20A27950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E1F8AAF-5F1F-4D70-888A-9491890C688C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39480FE-976C-479B-B7F1-CD20A27950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E1F8AAF-5F1F-4D70-888A-9491890C688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39480FE-976C-479B-B7F1-CD20A27950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E1F8AAF-5F1F-4D70-888A-9491890C688C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39480FE-976C-479B-B7F1-CD20A27950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E1F8AAF-5F1F-4D70-888A-9491890C688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39480FE-976C-479B-B7F1-CD20A27950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E1F8AAF-5F1F-4D70-888A-9491890C688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39480FE-976C-479B-B7F1-CD20A279505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F8AAF-5F1F-4D70-888A-9491890C688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480FE-976C-479B-B7F1-CD20A279505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0" y="0"/>
            <a:ext cx="9144000" cy="68133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r>
              <a:rPr lang="ru-RU" sz="2400" i="1" dirty="0" smtClean="0">
                <a:solidFill>
                  <a:srgbClr val="0070C0"/>
                </a:solidFill>
              </a:rPr>
              <a:t>Подготовила: </a:t>
            </a:r>
            <a:r>
              <a:rPr lang="ru-RU" sz="2400" i="1" dirty="0" err="1" smtClean="0">
                <a:solidFill>
                  <a:srgbClr val="0070C0"/>
                </a:solidFill>
              </a:rPr>
              <a:t>Войтюк</a:t>
            </a:r>
            <a:r>
              <a:rPr lang="ru-RU" sz="2400" i="1" dirty="0" smtClean="0">
                <a:solidFill>
                  <a:srgbClr val="0070C0"/>
                </a:solidFill>
              </a:rPr>
              <a:t> В.С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403648" y="1916832"/>
            <a:ext cx="6408712" cy="1368152"/>
          </a:xfrm>
        </p:spPr>
        <p:txBody>
          <a:bodyPr>
            <a:normAutofit fontScale="92500" lnSpcReduction="10000"/>
          </a:bodyPr>
          <a:lstStyle/>
          <a:p>
            <a:r>
              <a:rPr lang="ru-RU" sz="4800" i="1" dirty="0" smtClean="0">
                <a:solidFill>
                  <a:srgbClr val="0070C0"/>
                </a:solidFill>
              </a:rPr>
              <a:t>Рассказываем детям о воде</a:t>
            </a:r>
            <a:endParaRPr lang="ru-RU" sz="4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0" y="0"/>
            <a:ext cx="9144000" cy="68924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endParaRPr lang="ru-RU" sz="24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F:\Картинки для оформления\3Qj3Byj-pi8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23527" y="582906"/>
            <a:ext cx="3842115" cy="543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Картинки для оформления\4KNWtUDcrYI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8143" y="548679"/>
            <a:ext cx="3736739" cy="547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0" y="0"/>
            <a:ext cx="9144000" cy="68924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endParaRPr lang="ru-RU" sz="2400" i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F:\Картинки для оформления\gjQEy2ct9Vc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79512" y="332656"/>
            <a:ext cx="4156456" cy="588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Картинки для оформления\jIAlAQCnR2Y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8663" y="404664"/>
            <a:ext cx="4105584" cy="581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0" y="0"/>
            <a:ext cx="9144000" cy="68924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endParaRPr lang="ru-RU" sz="2400" i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F:\Картинки для оформления\kBKHnm6LwMY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79512" y="505998"/>
            <a:ext cx="4176464" cy="5911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Картинки для оформления\KhrWgBrmFtA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6907" y="505998"/>
            <a:ext cx="4176463" cy="5911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0" y="0"/>
            <a:ext cx="9144000" cy="68924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endParaRPr lang="ru-RU" sz="2400" i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F:\Картинки для оформления\mcVLDL3yp4U.jpg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1" y="548680"/>
            <a:ext cx="4111758" cy="582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Картинки для оформления\qtH7-iVU10w.jpg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008" y="563399"/>
            <a:ext cx="4101359" cy="580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WPS Presentation</Application>
  <PresentationFormat>Экран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SimSun</vt:lpstr>
      <vt:lpstr>Wingdings</vt:lpstr>
      <vt:lpstr>Calibri</vt:lpstr>
      <vt:lpstr>微软雅黑</vt:lpstr>
      <vt:lpstr>Arial Unicode MS</vt:lpstr>
      <vt:lpstr>Тема Office</vt:lpstr>
      <vt:lpstr>      Подготовила: Войтюк В.С</vt:lpstr>
      <vt:lpstr>      </vt:lpstr>
      <vt:lpstr>      </vt:lpstr>
      <vt:lpstr>      </vt:lpstr>
      <vt:lpstr>    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Подготовила: Войтюк В.С</dc:title>
  <dc:creator>admin-pk</dc:creator>
  <cp:lastModifiedBy>vadim</cp:lastModifiedBy>
  <cp:revision>3</cp:revision>
  <dcterms:created xsi:type="dcterms:W3CDTF">2020-09-09T05:25:40Z</dcterms:created>
  <dcterms:modified xsi:type="dcterms:W3CDTF">2020-09-09T05:25:40Z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1049-11.1.0.9615</vt:lpwstr>
  </property>
</Properties>
</file>