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D2ECD-31FB-4C42-924B-8004E2EF215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82E8E-0C17-405C-9F6C-63B08980218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true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true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true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true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true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true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6B691E6-B081-4543-9383-492A84BE38C1}" type="datetimeFigureOut">
              <a:rPr lang="ru-RU" smtClean="0"/>
            </a:fld>
            <a:endParaRPr lang="ru-RU"/>
          </a:p>
        </p:txBody>
      </p:sp>
      <p:sp>
        <p:nvSpPr>
          <p:cNvPr id="2" name="Нижний колонтитул 1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true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7B3BA3-1E56-47E0-B2B3-E733C7D10EF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6B691E6-B081-4543-9383-492A84BE38C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7B3BA3-1E56-47E0-B2B3-E733C7D10EF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6B691E6-B081-4543-9383-492A84BE38C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7B3BA3-1E56-47E0-B2B3-E733C7D10EF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6B691E6-B081-4543-9383-492A84BE38C1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true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true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7B3BA3-1E56-47E0-B2B3-E733C7D10EF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true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true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true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true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true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9" name="Дата 18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6B691E6-B081-4543-9383-492A84BE38C1}" type="datetimeFigureOut">
              <a:rPr lang="ru-RU" smtClean="0"/>
            </a:fld>
            <a:endParaRPr lang="ru-RU"/>
          </a:p>
        </p:txBody>
      </p:sp>
      <p:sp>
        <p:nvSpPr>
          <p:cNvPr id="11" name="Нижний колонтитул 10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7B3BA3-1E56-47E0-B2B3-E733C7D10EFD}" type="slidenum">
              <a:rPr lang="ru-RU" smtClean="0"/>
            </a:fld>
            <a:endParaRPr lang="ru-RU"/>
          </a:p>
        </p:txBody>
      </p:sp>
      <p:sp>
        <p:nvSpPr>
          <p:cNvPr id="8" name="Заголовок 7"/>
          <p:cNvSpPr>
            <a:spLocks noGrp="true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true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true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6B691E6-B081-4543-9383-492A84BE38C1}" type="datetimeFigureOut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7B3BA3-1E56-47E0-B2B3-E733C7D10EF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true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true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25" name="Текст 24"/>
          <p:cNvSpPr>
            <a:spLocks noGrp="true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Объект 3"/>
          <p:cNvSpPr>
            <a:spLocks noGrp="true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true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6B691E6-B081-4543-9383-492A84BE38C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7B3BA3-1E56-47E0-B2B3-E733C7D10EFD}" type="slidenum">
              <a:rPr lang="ru-RU" smtClean="0"/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true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true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true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true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true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6B691E6-B081-4543-9383-492A84BE38C1}" type="datetimeFigureOut">
              <a:rPr lang="ru-RU" smtClean="0"/>
            </a:fld>
            <a:endParaRPr lang="ru-RU"/>
          </a:p>
        </p:txBody>
      </p:sp>
      <p:sp>
        <p:nvSpPr>
          <p:cNvPr id="21" name="Нижний колонтитул 20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7B3BA3-1E56-47E0-B2B3-E733C7D10EF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6B691E6-B081-4543-9383-492A84BE38C1}" type="datetimeFigureOut">
              <a:rPr lang="ru-RU" smtClean="0"/>
            </a:fld>
            <a:endParaRPr lang="ru-RU"/>
          </a:p>
        </p:txBody>
      </p:sp>
      <p:sp>
        <p:nvSpPr>
          <p:cNvPr id="24" name="Нижний колонтитул 2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7B3BA3-1E56-47E0-B2B3-E733C7D10EF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true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true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true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true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true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true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4" name="Объект 13"/>
          <p:cNvSpPr>
            <a:spLocks noGrp="true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6B691E6-B081-4543-9383-492A84BE38C1}" type="datetimeFigureOut">
              <a:rPr lang="ru-RU" smtClean="0"/>
            </a:fld>
            <a:endParaRPr lang="ru-RU"/>
          </a:p>
        </p:txBody>
      </p:sp>
      <p:sp>
        <p:nvSpPr>
          <p:cNvPr id="29" name="Нижний колонтитул 28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7B3BA3-1E56-47E0-B2B3-E733C7D10EF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true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6B691E6-B081-4543-9383-492A84BE38C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7B3BA3-1E56-47E0-B2B3-E733C7D10EFD}" type="slidenum">
              <a:rPr lang="ru-RU" smtClean="0"/>
            </a:fld>
            <a:endParaRPr lang="ru-RU"/>
          </a:p>
        </p:txBody>
      </p:sp>
      <p:sp>
        <p:nvSpPr>
          <p:cNvPr id="17" name="Заголовок 16"/>
          <p:cNvSpPr>
            <a:spLocks noGrp="true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true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true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true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true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true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true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true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B691E6-B081-4543-9383-492A84BE38C1}" type="datetimeFigureOut">
              <a:rPr lang="ru-RU" smtClean="0"/>
            </a:fld>
            <a:endParaRPr lang="ru-RU"/>
          </a:p>
        </p:txBody>
      </p:sp>
      <p:sp>
        <p:nvSpPr>
          <p:cNvPr id="28" name="Нижний колонтитул 27"/>
          <p:cNvSpPr>
            <a:spLocks noGrp="true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7B3BA3-1E56-47E0-B2B3-E733C7D10EFD}" type="slidenum">
              <a:rPr lang="ru-RU" smtClean="0"/>
            </a:fld>
            <a:endParaRPr lang="ru-RU"/>
          </a:p>
        </p:txBody>
      </p:sp>
      <p:sp>
        <p:nvSpPr>
          <p:cNvPr id="10" name="Заголовок 9"/>
          <p:cNvSpPr>
            <a:spLocks noGrp="true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true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true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true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true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true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true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true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true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8586" y="66497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512" y="116632"/>
            <a:ext cx="3328987" cy="2493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116632"/>
            <a:ext cx="2371725" cy="3157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125087"/>
            <a:ext cx="2395537" cy="3194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3244825"/>
            <a:ext cx="2341563" cy="3121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808" y="3299254"/>
            <a:ext cx="2335213" cy="3121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088" y="3818810"/>
            <a:ext cx="3425825" cy="2566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512" y="116632"/>
            <a:ext cx="2347913" cy="312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842120"/>
            <a:ext cx="3200400" cy="2401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6396" y="842120"/>
            <a:ext cx="3157537" cy="2371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185" y="3902309"/>
            <a:ext cx="3621087" cy="2719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3928" y="3501008"/>
            <a:ext cx="2347913" cy="3121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4382" y="3557996"/>
            <a:ext cx="2341563" cy="3121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512" y="116632"/>
            <a:ext cx="2554287" cy="3408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116632"/>
            <a:ext cx="2578100" cy="3432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0390" y="1200894"/>
            <a:ext cx="3133725" cy="2347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391" y="3933056"/>
            <a:ext cx="3378200" cy="2536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7904" y="3589958"/>
            <a:ext cx="2133600" cy="2846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168" y="3632026"/>
            <a:ext cx="2066925" cy="2762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6369" y="188640"/>
            <a:ext cx="2915369" cy="2186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251343"/>
            <a:ext cx="28448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251343"/>
            <a:ext cx="2411313" cy="3215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2" y="3068960"/>
            <a:ext cx="2411313" cy="3215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808" y="3068960"/>
            <a:ext cx="2411313" cy="3215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128" y="3645024"/>
            <a:ext cx="2267297" cy="3023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260648"/>
            <a:ext cx="2019821" cy="2693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346563"/>
            <a:ext cx="2003740" cy="2671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346563"/>
            <a:ext cx="1961263" cy="2615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2988902"/>
            <a:ext cx="2627337" cy="3503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79687" y="3789040"/>
            <a:ext cx="3230563" cy="2420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866423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true"/>
          <p:nvPr/>
        </p:nvSpPr>
        <p:spPr>
          <a:xfrm>
            <a:off x="4997569" y="5526122"/>
            <a:ext cx="3528392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Презентацию подготовили:                  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Войтюк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В.С</a:t>
            </a:r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    Дик Ю.Н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true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true"/>
        </a:gradFill>
        <a:gradFill rotWithShape="true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true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66</Words>
  <Application>WPS Presentation</Application>
  <PresentationFormat>Экран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Wingdings 2</vt:lpstr>
      <vt:lpstr>微软雅黑</vt:lpstr>
      <vt:lpstr>Arial Unicode MS</vt:lpstr>
      <vt:lpstr>Franklin Gothic Book</vt:lpstr>
      <vt:lpstr>Gubbi</vt:lpstr>
      <vt:lpstr>Calibri</vt:lpstr>
      <vt:lpstr>Franklin Gothic Medium</vt:lpstr>
      <vt:lpstr>Droid Sans Fallback</vt:lpstr>
      <vt:lpstr>Times New Roman</vt:lpstr>
      <vt:lpstr>Трек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admin-pk</dc:creator>
  <cp:lastModifiedBy>vadim</cp:lastModifiedBy>
  <cp:revision>6</cp:revision>
  <dcterms:created xsi:type="dcterms:W3CDTF">2020-09-30T06:15:45Z</dcterms:created>
  <dcterms:modified xsi:type="dcterms:W3CDTF">2020-09-30T06:15:45Z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1049-11.1.0.9662</vt:lpwstr>
  </property>
</Properties>
</file>