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064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false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true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A48CD25D-1322-4AA2-B991-929325865BF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40DEC89-A8F3-4039-8444-95033BA2C6D5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A48CD25D-1322-4AA2-B991-929325865BF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40DEC89-A8F3-4039-8444-95033BA2C6D5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A48CD25D-1322-4AA2-B991-929325865BF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40DEC89-A8F3-4039-8444-95033BA2C6D5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A48CD25D-1322-4AA2-B991-929325865BF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40DEC89-A8F3-4039-8444-95033BA2C6D5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true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false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true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A48CD25D-1322-4AA2-B991-929325865BF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40DEC89-A8F3-4039-8444-95033BA2C6D5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A48CD25D-1322-4AA2-B991-929325865BF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40DEC89-A8F3-4039-8444-95033BA2C6D5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true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true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false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false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A48CD25D-1322-4AA2-B991-929325865BF7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40DEC89-A8F3-4039-8444-95033BA2C6D5}" type="slidenum">
              <a:rPr lang="ru-RU" smtClean="0"/>
            </a:fld>
            <a:endParaRPr lang="ru-RU"/>
          </a:p>
        </p:txBody>
      </p:sp>
      <p:sp>
        <p:nvSpPr>
          <p:cNvPr id="10" name="Title 9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A48CD25D-1322-4AA2-B991-929325865BF7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40DEC89-A8F3-4039-8444-95033BA2C6D5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A48CD25D-1322-4AA2-B991-929325865BF7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40DEC89-A8F3-4039-8444-95033BA2C6D5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A48CD25D-1322-4AA2-B991-929325865BF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40DEC89-A8F3-4039-8444-95033BA2C6D5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false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true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true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A48CD25D-1322-4AA2-B991-929325865BF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40DEC89-A8F3-4039-8444-95033BA2C6D5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false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true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false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CD25D-1322-4AA2-B991-929325865BF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0DEC89-A8F3-4039-8444-95033BA2C6D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false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836712" y="2411760"/>
            <a:ext cx="5381513" cy="2390889"/>
          </a:xfrm>
        </p:spPr>
        <p:txBody>
          <a:bodyPr/>
          <a:lstStyle/>
          <a:p>
            <a:pPr marL="182880" indent="0" algn="ctr">
              <a:buNone/>
            </a:pPr>
            <a:r>
              <a:rPr lang="ru-RU" i="1" dirty="0" smtClean="0"/>
              <a:t>Гимнастика для язычка</a:t>
            </a:r>
            <a:endParaRPr lang="ru-RU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692696" y="1187624"/>
            <a:ext cx="5976664" cy="4320480"/>
          </a:xfrm>
        </p:spPr>
        <p:txBody>
          <a:bodyPr/>
          <a:lstStyle/>
          <a:p>
            <a:pPr marL="182880" indent="0" algn="ctr">
              <a:buNone/>
            </a:pP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sz="4400" i="1" dirty="0" smtClean="0">
                <a:solidFill>
                  <a:srgbClr val="FF0000"/>
                </a:solidFill>
              </a:rPr>
              <a:t>Спасибо за внимание!</a:t>
            </a:r>
            <a:br>
              <a:rPr lang="ru-RU" sz="4400" i="1" dirty="0" smtClean="0">
                <a:solidFill>
                  <a:srgbClr val="FF0000"/>
                </a:solidFill>
              </a:rPr>
            </a:br>
            <a:br>
              <a:rPr lang="ru-RU" sz="4400" i="1" dirty="0">
                <a:solidFill>
                  <a:srgbClr val="FF0000"/>
                </a:solidFill>
              </a:rPr>
            </a:br>
            <a:br>
              <a:rPr lang="ru-RU" i="1" dirty="0" smtClean="0">
                <a:solidFill>
                  <a:srgbClr val="FF0000"/>
                </a:solidFill>
              </a:rPr>
            </a:br>
            <a:br>
              <a:rPr lang="ru-RU" i="1" dirty="0">
                <a:solidFill>
                  <a:srgbClr val="FF0000"/>
                </a:solidFill>
              </a:rPr>
            </a:br>
            <a:br>
              <a:rPr lang="ru-RU" i="1" dirty="0" smtClean="0">
                <a:solidFill>
                  <a:srgbClr val="FF0000"/>
                </a:solidFill>
              </a:rPr>
            </a:br>
            <a:br>
              <a:rPr lang="ru-RU" i="1" dirty="0">
                <a:solidFill>
                  <a:srgbClr val="FF0000"/>
                </a:solidFill>
              </a:rPr>
            </a:b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sz="1800" i="1" dirty="0" smtClean="0">
                <a:solidFill>
                  <a:srgbClr val="FF0000"/>
                </a:solidFill>
              </a:rPr>
              <a:t>Материал подготовила:</a:t>
            </a:r>
            <a:br>
              <a:rPr lang="ru-RU" sz="1800" i="1" dirty="0" smtClean="0">
                <a:solidFill>
                  <a:srgbClr val="FF0000"/>
                </a:solidFill>
              </a:rPr>
            </a:br>
            <a:r>
              <a:rPr lang="ru-RU" sz="1800" i="1" dirty="0" err="1" smtClean="0">
                <a:solidFill>
                  <a:srgbClr val="FF0000"/>
                </a:solidFill>
              </a:rPr>
              <a:t>Войтюк</a:t>
            </a:r>
            <a:r>
              <a:rPr lang="ru-RU" sz="1800" i="1" dirty="0" smtClean="0">
                <a:solidFill>
                  <a:srgbClr val="FF0000"/>
                </a:solidFill>
              </a:rPr>
              <a:t> В.С</a:t>
            </a:r>
            <a:endParaRPr lang="ru-RU" sz="1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764704" y="467544"/>
            <a:ext cx="5616624" cy="7992888"/>
          </a:xfrm>
        </p:spPr>
        <p:txBody>
          <a:bodyPr/>
          <a:lstStyle/>
          <a:p>
            <a:pPr marL="182880" indent="0">
              <a:buNone/>
            </a:pPr>
            <a:r>
              <a:rPr lang="ru-RU" sz="3200" i="1" dirty="0">
                <a:effectLst/>
              </a:rPr>
              <a:t>Этот маленький дружок </a:t>
            </a:r>
            <a:br>
              <a:rPr lang="ru-RU" sz="3200" i="1" dirty="0"/>
            </a:br>
            <a:r>
              <a:rPr lang="ru-RU" sz="3200" i="1" dirty="0">
                <a:effectLst/>
              </a:rPr>
              <a:t>Твой веселый язычок.</a:t>
            </a:r>
            <a:br>
              <a:rPr lang="ru-RU" sz="3200" i="1" dirty="0"/>
            </a:br>
            <a:r>
              <a:rPr lang="ru-RU" sz="3200" i="1" dirty="0">
                <a:effectLst/>
              </a:rPr>
              <a:t>Чтоб он ловким был, умелым,</a:t>
            </a:r>
            <a:br>
              <a:rPr lang="ru-RU" sz="3200" i="1" dirty="0"/>
            </a:br>
            <a:r>
              <a:rPr lang="ru-RU" sz="3200" i="1" dirty="0">
                <a:effectLst/>
              </a:rPr>
              <a:t>Чтобы слушался тебя,</a:t>
            </a:r>
            <a:br>
              <a:rPr lang="ru-RU" sz="3200" i="1" dirty="0"/>
            </a:br>
            <a:r>
              <a:rPr lang="ru-RU" sz="3200" i="1" dirty="0">
                <a:effectLst/>
              </a:rPr>
              <a:t>Каждый день зарядку делай</a:t>
            </a:r>
            <a:br>
              <a:rPr lang="ru-RU" sz="3200" i="1" dirty="0"/>
            </a:br>
            <a:r>
              <a:rPr lang="ru-RU" sz="3200" i="1" dirty="0">
                <a:effectLst/>
              </a:rPr>
              <a:t>Перед зеркалом, шутя!</a:t>
            </a:r>
            <a:br>
              <a:rPr lang="ru-RU" sz="3200" i="1" dirty="0"/>
            </a:br>
            <a:r>
              <a:rPr lang="ru-RU" sz="3200" i="1" dirty="0">
                <a:effectLst/>
              </a:rPr>
              <a:t>Наша сказка – вам подсказка,</a:t>
            </a:r>
            <a:br>
              <a:rPr lang="ru-RU" sz="3200" i="1" dirty="0"/>
            </a:br>
            <a:r>
              <a:rPr lang="ru-RU" sz="3200" i="1" dirty="0">
                <a:effectLst/>
              </a:rPr>
              <a:t>Ведь зарядку каждый день</a:t>
            </a:r>
            <a:br>
              <a:rPr lang="ru-RU" sz="3200" i="1" dirty="0"/>
            </a:br>
            <a:r>
              <a:rPr lang="ru-RU" sz="3200" i="1" dirty="0">
                <a:effectLst/>
              </a:rPr>
              <a:t>Должен делать непослушный Язычок</a:t>
            </a:r>
            <a:br>
              <a:rPr lang="ru-RU" sz="3200" i="1" dirty="0"/>
            </a:br>
            <a:r>
              <a:rPr lang="ru-RU" sz="3200" i="1" dirty="0">
                <a:effectLst/>
              </a:rPr>
              <a:t>Забыв про лень.</a:t>
            </a:r>
            <a:endParaRPr lang="ru-RU" sz="32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6218"/>
            <a:ext cx="6858000" cy="916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6218"/>
            <a:ext cx="6858000" cy="916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6218"/>
            <a:ext cx="6858000" cy="916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10" y="0"/>
            <a:ext cx="685499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true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false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true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324</Words>
  <Application>WPS Presentation</Application>
  <PresentationFormat>Экран (4:3)</PresentationFormat>
  <Paragraphs>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Georgia</vt:lpstr>
      <vt:lpstr>Gubbi</vt:lpstr>
      <vt:lpstr>Trebuchet MS</vt:lpstr>
      <vt:lpstr>微软雅黑</vt:lpstr>
      <vt:lpstr>Arial Unicode MS</vt:lpstr>
      <vt:lpstr>Calibri</vt:lpstr>
      <vt:lpstr>Воздушный поток</vt:lpstr>
      <vt:lpstr>Гимнастика для язычка</vt:lpstr>
      <vt:lpstr>Этот маленький дружок  Твой веселый язычок. Чтоб он ловким был, умелым, Чтобы слушался тебя, Каждый день зарядку делай Перед зеркалом, шутя! Наша сказка – вам подсказка, Ведь зарядку каждый день Должен делать непослушный Язычок Забыв про лень.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Спасибо за внимание!       Материал подготовила: Войтюк В.С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vadim</cp:lastModifiedBy>
  <cp:revision>5</cp:revision>
  <dcterms:created xsi:type="dcterms:W3CDTF">2020-11-06T02:22:23Z</dcterms:created>
  <dcterms:modified xsi:type="dcterms:W3CDTF">2020-11-06T02:22:23Z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1033-11.1.0.9719</vt:lpwstr>
  </property>
</Properties>
</file>