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true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true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false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true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true"/>
          </p:cNvSpPr>
          <p:nvPr>
            <p:ph type="subTitle" idx="1"/>
          </p:nvPr>
        </p:nvSpPr>
        <p:spPr>
          <a:xfrm>
            <a:off x="1105346" y="6736727"/>
            <a:ext cx="4227758" cy="117615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A48CD25D-1322-4AA2-B991-929325865BF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40DEC89-A8F3-4039-8444-95033BA2C6D5}" type="slidenum">
              <a:rPr lang="ru-RU" smtClean="0"/>
            </a:fld>
            <a:endParaRPr lang="ru-RU"/>
          </a:p>
        </p:txBody>
      </p:sp>
      <p:sp>
        <p:nvSpPr>
          <p:cNvPr id="2" name="Title 1"/>
          <p:cNvSpPr>
            <a:spLocks noGrp="true"/>
          </p:cNvSpPr>
          <p:nvPr>
            <p:ph type="ctrTitle"/>
          </p:nvPr>
        </p:nvSpPr>
        <p:spPr>
          <a:xfrm>
            <a:off x="613186" y="4176388"/>
            <a:ext cx="5381513" cy="2390889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true"/>
          </p:cNvSpPr>
          <p:nvPr>
            <p:ph type="body" orient="vert" idx="1"/>
          </p:nvPr>
        </p:nvSpPr>
        <p:spPr>
          <a:xfrm>
            <a:off x="1428750" y="975359"/>
            <a:ext cx="4800600" cy="46329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A48CD25D-1322-4AA2-B991-929325865BF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40DEC89-A8F3-4039-8444-95033BA2C6D5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true"/>
          </p:cNvSpPr>
          <p:nvPr>
            <p:ph type="title" orient="vert"/>
          </p:nvPr>
        </p:nvSpPr>
        <p:spPr>
          <a:xfrm>
            <a:off x="865319" y="502023"/>
            <a:ext cx="1543050" cy="698445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true"/>
          </p:cNvSpPr>
          <p:nvPr>
            <p:ph type="body" orient="vert" idx="1"/>
          </p:nvPr>
        </p:nvSpPr>
        <p:spPr>
          <a:xfrm>
            <a:off x="2493085" y="975360"/>
            <a:ext cx="3621965" cy="65263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A48CD25D-1322-4AA2-B991-929325865BF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40DEC89-A8F3-4039-8444-95033BA2C6D5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A48CD25D-1322-4AA2-B991-929325865BF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40DEC89-A8F3-4039-8444-95033BA2C6D5}" type="slidenum">
              <a:rPr lang="ru-RU" smtClean="0"/>
            </a:fld>
            <a:endParaRPr lang="ru-RU"/>
          </a:p>
        </p:txBody>
      </p:sp>
      <p:sp>
        <p:nvSpPr>
          <p:cNvPr id="8" name="Title 7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true"/>
          </p:cNvSpPr>
          <p:nvPr>
            <p:ph sz="quarter" idx="13"/>
          </p:nvPr>
        </p:nvSpPr>
        <p:spPr>
          <a:xfrm>
            <a:off x="857250" y="975360"/>
            <a:ext cx="4800600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true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true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false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true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1524896" y="2896864"/>
            <a:ext cx="4475000" cy="3231128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1516828" y="6143348"/>
            <a:ext cx="4477871" cy="1113947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A48CD25D-1322-4AA2-B991-929325865BF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40DEC89-A8F3-4039-8444-95033BA2C6D5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A48CD25D-1322-4AA2-B991-929325865BF7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40DEC89-A8F3-4039-8444-95033BA2C6D5}" type="slidenum">
              <a:rPr lang="ru-RU" smtClean="0"/>
            </a:fld>
            <a:endParaRPr lang="ru-RU"/>
          </a:p>
        </p:txBody>
      </p:sp>
      <p:sp>
        <p:nvSpPr>
          <p:cNvPr id="8" name="Title 7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true"/>
          </p:cNvSpPr>
          <p:nvPr>
            <p:ph sz="quarter" idx="13"/>
          </p:nvPr>
        </p:nvSpPr>
        <p:spPr>
          <a:xfrm>
            <a:off x="857249" y="975359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true"/>
          </p:cNvSpPr>
          <p:nvPr>
            <p:ph sz="quarter" idx="14"/>
          </p:nvPr>
        </p:nvSpPr>
        <p:spPr>
          <a:xfrm>
            <a:off x="3483864" y="975360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857250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false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true"/>
          </p:cNvSpPr>
          <p:nvPr>
            <p:ph sz="half" idx="2"/>
          </p:nvPr>
        </p:nvSpPr>
        <p:spPr>
          <a:xfrm>
            <a:off x="867335" y="1867103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true"/>
          </p:cNvSpPr>
          <p:nvPr>
            <p:ph type="body" sz="quarter" idx="3"/>
          </p:nvPr>
        </p:nvSpPr>
        <p:spPr>
          <a:xfrm>
            <a:off x="3485477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false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true"/>
          </p:cNvSpPr>
          <p:nvPr>
            <p:ph sz="quarter" idx="4"/>
          </p:nvPr>
        </p:nvSpPr>
        <p:spPr>
          <a:xfrm>
            <a:off x="3483769" y="1865376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A48CD25D-1322-4AA2-B991-929325865BF7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40DEC89-A8F3-4039-8444-95033BA2C6D5}" type="slidenum">
              <a:rPr lang="ru-RU" smtClean="0"/>
            </a:fld>
            <a:endParaRPr lang="ru-RU"/>
          </a:p>
        </p:txBody>
      </p:sp>
      <p:sp>
        <p:nvSpPr>
          <p:cNvPr id="10" name="Title 9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A48CD25D-1322-4AA2-B991-929325865BF7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40DEC89-A8F3-4039-8444-95033BA2C6D5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A48CD25D-1322-4AA2-B991-929325865BF7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40DEC89-A8F3-4039-8444-95033BA2C6D5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629322" y="2946401"/>
            <a:ext cx="2727064" cy="1677991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>
            <a:off x="3445137" y="975360"/>
            <a:ext cx="3012814" cy="6526307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806824" y="4663736"/>
            <a:ext cx="2541495" cy="28526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A48CD25D-1322-4AA2-B991-929325865BF7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40DEC89-A8F3-4039-8444-95033BA2C6D5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true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true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false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true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true"/>
          </p:cNvSpPr>
          <p:nvPr>
            <p:ph type="pic" idx="1"/>
          </p:nvPr>
        </p:nvSpPr>
        <p:spPr>
          <a:xfrm>
            <a:off x="3356381" y="1524000"/>
            <a:ext cx="3086100" cy="4170408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658415" y="1347315"/>
            <a:ext cx="2770586" cy="2884027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A48CD25D-1322-4AA2-B991-929325865BF7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40DEC89-A8F3-4039-8444-95033BA2C6D5}" type="slidenum">
              <a:rPr lang="ru-RU" smtClean="0"/>
            </a:fld>
            <a:endParaRPr lang="ru-RU"/>
          </a:p>
        </p:txBody>
      </p:sp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545451" y="5952561"/>
            <a:ext cx="4787654" cy="1524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807200"/>
            <a:ext cx="6858000" cy="23368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6807200"/>
          </a:xfrm>
          <a:prstGeom prst="rect">
            <a:avLst/>
          </a:prstGeom>
          <a:gradFill flip="none" rotWithShape="true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24405"/>
            <a:ext cx="6858000" cy="3048000"/>
          </a:xfrm>
          <a:prstGeom prst="rect">
            <a:avLst/>
          </a:prstGeom>
          <a:gradFill flip="none" rotWithShape="true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false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true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true"/>
          </p:cNvSpPr>
          <p:nvPr>
            <p:ph type="title"/>
          </p:nvPr>
        </p:nvSpPr>
        <p:spPr>
          <a:xfrm>
            <a:off x="1344967" y="5829557"/>
            <a:ext cx="4884383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false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857250" y="976347"/>
            <a:ext cx="4800600" cy="463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2"/>
          </p:nvPr>
        </p:nvSpPr>
        <p:spPr>
          <a:xfrm>
            <a:off x="4629150" y="8229601"/>
            <a:ext cx="18859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48CD25D-1322-4AA2-B991-929325865BF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3"/>
          </p:nvPr>
        </p:nvSpPr>
        <p:spPr>
          <a:xfrm>
            <a:off x="342900" y="8229601"/>
            <a:ext cx="251460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4"/>
          </p:nvPr>
        </p:nvSpPr>
        <p:spPr>
          <a:xfrm>
            <a:off x="2857500" y="8229601"/>
            <a:ext cx="1371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0DEC89-A8F3-4039-8444-95033BA2C6D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false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001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true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true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" y="-11247"/>
            <a:ext cx="6859099" cy="9155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ctrTitle"/>
          </p:nvPr>
        </p:nvSpPr>
        <p:spPr>
          <a:xfrm>
            <a:off x="476672" y="395537"/>
            <a:ext cx="6128182" cy="8728788"/>
          </a:xfrm>
        </p:spPr>
        <p:txBody>
          <a:bodyPr/>
          <a:lstStyle/>
          <a:p>
            <a:pPr marL="182880" indent="0" algn="ctr">
              <a:buNone/>
            </a:pPr>
            <a:br>
              <a:rPr lang="ru-RU" sz="2400" dirty="0" smtClean="0"/>
            </a:br>
            <a:br>
              <a:rPr lang="ru-RU" sz="2400" dirty="0"/>
            </a:br>
            <a:br>
              <a:rPr lang="ru-RU" sz="2400" dirty="0" smtClean="0"/>
            </a:br>
            <a:br>
              <a:rPr lang="ru-RU" sz="2400" dirty="0"/>
            </a:br>
            <a:br>
              <a:rPr lang="ru-RU" sz="2400" dirty="0" smtClean="0"/>
            </a:br>
            <a:br>
              <a:rPr lang="ru-RU" sz="2400" dirty="0"/>
            </a:br>
            <a:br>
              <a:rPr lang="ru-RU" sz="2400" dirty="0" smtClean="0"/>
            </a:br>
            <a:br>
              <a:rPr lang="ru-RU" sz="2400" dirty="0" smtClean="0"/>
            </a:br>
            <a:br>
              <a:rPr lang="ru-RU" sz="2400" dirty="0"/>
            </a:br>
            <a:r>
              <a:rPr lang="ru-RU" sz="2800" i="1" dirty="0" smtClean="0">
                <a:solidFill>
                  <a:srgbClr val="FF0000"/>
                </a:solidFill>
              </a:rPr>
              <a:t>Спасибо за внимание</a:t>
            </a:r>
            <a:br>
              <a:rPr lang="ru-RU" sz="2800" i="1" dirty="0">
                <a:solidFill>
                  <a:srgbClr val="FF0000"/>
                </a:solidFill>
              </a:rPr>
            </a:br>
            <a:br>
              <a:rPr lang="ru-RU" sz="2800" i="1" dirty="0" smtClean="0">
                <a:solidFill>
                  <a:srgbClr val="FF0000"/>
                </a:solidFill>
              </a:rPr>
            </a:br>
            <a:br>
              <a:rPr lang="ru-RU" sz="2400" dirty="0">
                <a:solidFill>
                  <a:srgbClr val="FF0000"/>
                </a:solidFill>
              </a:rPr>
            </a:br>
            <a:br>
              <a:rPr lang="ru-RU" sz="2400" dirty="0" smtClean="0"/>
            </a:br>
            <a:br>
              <a:rPr lang="ru-RU" sz="2400" dirty="0"/>
            </a:br>
            <a:br>
              <a:rPr lang="ru-RU" sz="2400" dirty="0" smtClean="0"/>
            </a:br>
            <a:br>
              <a:rPr lang="ru-RU" sz="2400" dirty="0"/>
            </a:br>
            <a:br>
              <a:rPr lang="ru-RU" sz="2400" dirty="0" smtClean="0"/>
            </a:br>
            <a:br>
              <a:rPr lang="ru-RU" sz="2400" dirty="0"/>
            </a:br>
            <a:br>
              <a:rPr lang="ru-RU" sz="2400" dirty="0" smtClean="0"/>
            </a:br>
            <a:br>
              <a:rPr lang="ru-RU" sz="2400" dirty="0"/>
            </a:br>
            <a:r>
              <a:rPr lang="ru-RU" sz="2400" dirty="0" smtClean="0"/>
              <a:t>             </a:t>
            </a:r>
            <a:r>
              <a:rPr lang="ru-RU" sz="2400" i="1" dirty="0" smtClean="0"/>
              <a:t>Презентацию подготовили:</a:t>
            </a:r>
            <a:br>
              <a:rPr lang="ru-RU" sz="2400" i="1" dirty="0" smtClean="0"/>
            </a:br>
            <a:r>
              <a:rPr lang="ru-RU" sz="2400" i="1" dirty="0" smtClean="0"/>
              <a:t>                                </a:t>
            </a:r>
            <a:r>
              <a:rPr lang="ru-RU" sz="2400" i="1" dirty="0" err="1" smtClean="0"/>
              <a:t>Войтюк</a:t>
            </a:r>
            <a:r>
              <a:rPr lang="ru-RU" sz="2400" i="1" dirty="0" smtClean="0"/>
              <a:t> В.С</a:t>
            </a:r>
            <a:br>
              <a:rPr lang="ru-RU" sz="2400" i="1" dirty="0" smtClean="0"/>
            </a:br>
            <a:r>
              <a:rPr lang="ru-RU" sz="2400" i="1" dirty="0" smtClean="0"/>
              <a:t>                         Дик Ю.Н</a:t>
            </a:r>
            <a:br>
              <a:rPr lang="ru-RU" sz="2400" i="1" dirty="0" smtClean="0"/>
            </a:br>
            <a:endParaRPr lang="ru-RU" sz="24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true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true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301" y="0"/>
            <a:ext cx="6859301" cy="9128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true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true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731"/>
            <a:ext cx="6870020" cy="9142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true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true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731"/>
            <a:ext cx="6870020" cy="9142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true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true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731"/>
            <a:ext cx="6858000" cy="9126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true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true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5613"/>
            <a:ext cx="6858000" cy="914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true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true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604" y="0"/>
            <a:ext cx="6843395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true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true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731"/>
            <a:ext cx="6870020" cy="9142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true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true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302" y="0"/>
            <a:ext cx="6859301" cy="9128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true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false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true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153</Words>
  <Application>WPS Presentation</Application>
  <PresentationFormat>Экран (4:3)</PresentationFormat>
  <Paragraphs>2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Arial</vt:lpstr>
      <vt:lpstr>SimSun</vt:lpstr>
      <vt:lpstr>Wingdings</vt:lpstr>
      <vt:lpstr>Georgia</vt:lpstr>
      <vt:lpstr>Gubbi</vt:lpstr>
      <vt:lpstr>Trebuchet MS</vt:lpstr>
      <vt:lpstr>微软雅黑</vt:lpstr>
      <vt:lpstr>Arial Unicode MS</vt:lpstr>
      <vt:lpstr>Calibri</vt:lpstr>
      <vt:lpstr>Воздушный поток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  Спасибо за внимание                        Презентацию подготовили:                                 Войтюк В.С                          Дик Ю.Н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vadim</cp:lastModifiedBy>
  <cp:revision>2</cp:revision>
  <dcterms:created xsi:type="dcterms:W3CDTF">2020-11-06T02:29:49Z</dcterms:created>
  <dcterms:modified xsi:type="dcterms:W3CDTF">2020-11-06T02:29:49Z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1033-11.1.0.9719</vt:lpwstr>
  </property>
</Properties>
</file>