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8" r:id="rId4"/>
    <p:sldId id="261" r:id="rId5"/>
    <p:sldId id="259" r:id="rId7"/>
    <p:sldId id="260" r:id="rId8"/>
    <p:sldId id="262" r:id="rId9"/>
    <p:sldId id="263" r:id="rId10"/>
    <p:sldId id="264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06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6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4A0DA-94A0-42AF-B33D-E041F3D54835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3AA34-6BA9-47FD-856E-19E3CC314D9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023AA34-6BA9-47FD-856E-19E3CC314D95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023AA34-6BA9-47FD-856E-19E3CC314D95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true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5302A-9E4C-4264-885D-ECAE59AF6E4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69AB-DA3D-403F-B0F7-F1962DF1E7B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81495" cy="915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true"/>
          <p:nvPr/>
        </p:nvSpPr>
        <p:spPr>
          <a:xfrm>
            <a:off x="3429000" y="4427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true"/>
          <p:nvPr/>
        </p:nvSpPr>
        <p:spPr>
          <a:xfrm>
            <a:off x="2636912" y="8266901"/>
            <a:ext cx="3932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Подготовила материал: </a:t>
            </a:r>
            <a:r>
              <a:rPr lang="ru-RU" i="1" dirty="0" err="1" smtClean="0">
                <a:solidFill>
                  <a:srgbClr val="FF0000"/>
                </a:solidFill>
              </a:rPr>
              <a:t>Войтюк</a:t>
            </a:r>
            <a:r>
              <a:rPr lang="ru-RU" i="1" dirty="0" smtClean="0">
                <a:solidFill>
                  <a:srgbClr val="FF0000"/>
                </a:solidFill>
              </a:rPr>
              <a:t> В.С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0" y="-56515"/>
            <a:ext cx="6892290" cy="919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6904355" cy="920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0" y="-60960"/>
            <a:ext cx="6858000" cy="919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-635" y="0"/>
            <a:ext cx="6858635" cy="9155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6858000" cy="917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6916420" cy="920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WPS Presentation</Application>
  <PresentationFormat>Экран (4:3)</PresentationFormat>
  <Paragraphs>2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微软雅黑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admin-pk</dc:creator>
  <cp:lastModifiedBy>vadim</cp:lastModifiedBy>
  <cp:revision>5</cp:revision>
  <dcterms:created xsi:type="dcterms:W3CDTF">2020-10-02T04:27:21Z</dcterms:created>
  <dcterms:modified xsi:type="dcterms:W3CDTF">2020-10-02T04:27:21Z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1049-11.1.0.9662</vt:lpwstr>
  </property>
</Properties>
</file>