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6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9597A-9DD6-47AF-8754-736387E5D03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CFA7-F060-475D-BBA5-50667D655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3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0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7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7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8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3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42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7667-180C-404B-A811-47DDEC3E15D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48F5-CADB-414A-B1BB-98FA2818A6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6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8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492" y="519585"/>
            <a:ext cx="4113610" cy="548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5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36"/>
            <a:ext cx="6858000" cy="921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36"/>
            <a:ext cx="6858000" cy="921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8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36"/>
            <a:ext cx="6858000" cy="920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88"/>
            <a:ext cx="6858000" cy="91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4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88"/>
            <a:ext cx="6858000" cy="91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admin-pk</cp:lastModifiedBy>
  <cp:revision>3</cp:revision>
  <dcterms:created xsi:type="dcterms:W3CDTF">2020-09-29T15:16:15Z</dcterms:created>
  <dcterms:modified xsi:type="dcterms:W3CDTF">2020-09-29T16:00:28Z</dcterms:modified>
</cp:coreProperties>
</file>