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04EB-8764-4BB9-81E1-AA6B2D25B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45C-7B8A-4781-8F18-27F0F713D2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04EB-8764-4BB9-81E1-AA6B2D25B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45C-7B8A-4781-8F18-27F0F713D2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04EB-8764-4BB9-81E1-AA6B2D25B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45C-7B8A-4781-8F18-27F0F713D2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04EB-8764-4BB9-81E1-AA6B2D25B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45C-7B8A-4781-8F18-27F0F713D2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04EB-8764-4BB9-81E1-AA6B2D25B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45C-7B8A-4781-8F18-27F0F713D2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04EB-8764-4BB9-81E1-AA6B2D25B6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45C-7B8A-4781-8F18-27F0F713D2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04EB-8764-4BB9-81E1-AA6B2D25B62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45C-7B8A-4781-8F18-27F0F713D2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04EB-8764-4BB9-81E1-AA6B2D25B62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45C-7B8A-4781-8F18-27F0F713D2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04EB-8764-4BB9-81E1-AA6B2D25B62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45C-7B8A-4781-8F18-27F0F713D2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04EB-8764-4BB9-81E1-AA6B2D25B6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45C-7B8A-4781-8F18-27F0F713D2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04EB-8764-4BB9-81E1-AA6B2D25B6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745C-7B8A-4781-8F18-27F0F713D2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F04EB-8764-4BB9-81E1-AA6B2D25B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7745C-7B8A-4781-8F18-27F0F713D20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" y="9398"/>
            <a:ext cx="9114454" cy="683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Calibri</vt:lpstr>
      <vt:lpstr>Microsoft YaHei</vt:lpstr>
      <vt:lpstr>Droid Sans Fallback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admin-pk</dc:creator>
  <cp:lastModifiedBy>vadim</cp:lastModifiedBy>
  <cp:revision>2</cp:revision>
  <dcterms:created xsi:type="dcterms:W3CDTF">2022-03-27T03:57:30Z</dcterms:created>
  <dcterms:modified xsi:type="dcterms:W3CDTF">2022-03-27T03:57:30Z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