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1" r:id="rId6"/>
    <p:sldId id="266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7" r:id="rId15"/>
    <p:sldId id="274" r:id="rId16"/>
    <p:sldId id="276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>
        <p:scale>
          <a:sx n="69" d="100"/>
          <a:sy n="69" d="100"/>
        </p:scale>
        <p:origin x="-121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6F9B-1480-4996-86C1-0CBAD64826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A9AA2-A7FD-48A9-9D08-4CA84523474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jpeg"/><Relationship Id="rId1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1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1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jpeg"/><Relationship Id="rId1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jpeg"/><Relationship Id="rId1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" y="-36115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714480" y="2143116"/>
            <a:ext cx="60722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anose="02020603050405020304" pitchFamily="18" charset="0"/>
              </a:rPr>
              <a:t>Презентация на тему:</a:t>
            </a:r>
            <a:endParaRPr lang="ru-RU" sz="4000" b="1" cap="all" spc="0" dirty="0" smtClean="0"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4000" b="1" cap="all" spc="0" dirty="0" smtClean="0"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4000" b="1" i="1" cap="all" spc="0" dirty="0" smtClean="0"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anose="02020603050405020304" pitchFamily="18" charset="0"/>
              </a:rPr>
              <a:t>«Правила поведения </a:t>
            </a:r>
            <a:endParaRPr lang="ru-RU" sz="4000" b="1" i="1" cap="all" spc="0" dirty="0" smtClean="0"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4000" b="1" i="1" cap="all" spc="0" dirty="0" smtClean="0"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anose="02020603050405020304" pitchFamily="18" charset="0"/>
              </a:rPr>
              <a:t>в лесу».</a:t>
            </a:r>
            <a:endParaRPr lang="ru-RU" sz="4000" b="1" i="1" cap="all" spc="0" dirty="0"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5072074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Home\Desktop\фон 2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" y="0"/>
            <a:ext cx="917461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разжигай костер в лесу без взрослых!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1571612"/>
            <a:ext cx="35719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взрослых с огнём -развлекаться опасно!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Закончиться может забава –Ужасно!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лесу очень сухо бывает порой,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Костёр обернётся серьёзной бедой!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Представьте, что пламя легко разгорится,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Начнёт полыхать, разбегаться искриться –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потушить невозможно тогда…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Пожары лесные – большая беда!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3" descr="C:\Users\Home\Desktop\правило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4923727" cy="35004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Home\Desktop\фоны\фончик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оставляй мусор в лесу!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714884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в поход пришли, ребята…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Отдохнуть, конечно, надо: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Поиграть и порезвиться,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наесться, и напиться…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вокруг остались банки,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Целлофан, железки, склянки…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24" y="5000636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Оставлять их здесь нельзя!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поленимся, друзья: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Мусор тут, в лесу, чужой,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Заберём его с собой!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Picture 3" descr="C:\Users\Home\Desktop\правило 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85860"/>
            <a:ext cx="5000660" cy="333749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Home\Desktop\фоны\фо2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57542" y="0"/>
            <a:ext cx="915844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бейте стекло в лесу!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8435" name="Picture 3" descr="C:\Users\Home\Desktop\правило 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4816689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58" y="5000636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 стекло в лесу кидать,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бутылки разбивать;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Осколки острые опасны –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них порежешься ужасно!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5072074"/>
            <a:ext cx="4143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вдруг на них свалиться –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больнице можно очутиться!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обитателям лесным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Стекляшки тоже не нужны…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 advTm="9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Home\Desktop\фоны\фон 2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вырезайте надписи на деревьях!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23554" name="Picture 2" descr="C:\Users\Home\Desktop\правило 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1622038"/>
            <a:ext cx="3071834" cy="50225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6248" y="2000240"/>
            <a:ext cx="4572000" cy="1883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Стоят деревья – великаны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не жалеют хулиганы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режут острыми ножами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на дереве – «на память!»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4286256"/>
            <a:ext cx="4572000" cy="1883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так жестоко поступать!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деревья обижать.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Пускай они в лесу растут-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и красоту несут…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 advTm="9000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Home\Desktop\фон 2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портите несъедобные грибы!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7411" name="Picture 3" descr="C:\Users\Home\Desktop\правило 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4602375" cy="3071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143504" y="2071678"/>
            <a:ext cx="3857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лесу грибов различных много…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несъедобные не трогай!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корзинку их не собирай,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и ногами не сбивай…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Нужны они лесным зверятам: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Лисичкам, ёжикам, зайчатам…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4857760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только люди не едят: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поганках, мухоморах – яд!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для зверья лесного всё ж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 гриб полезен и хорош.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10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Home\Desktop\фоны\фончик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71462"/>
            <a:ext cx="9144000" cy="70009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вырывайте растения с корнем!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3" name="Picture 3" descr="C:\Users\Home\Desktop\правило 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71612"/>
            <a:ext cx="4786346" cy="3194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4714884"/>
            <a:ext cx="371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 ты собрался по грибы –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собою острый нож бери;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 аккуратно гриб срезай –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земле грибницу оставляй.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4714884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встретил землянику,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Куст брусники иль черники –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Нежно ягодки сорви,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куст – оставь, побереги.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8000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Home\Desktop\фоны\фон сказочный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-54407" y="0"/>
            <a:ext cx="919840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643074"/>
          </a:xfrm>
        </p:spPr>
        <p:txBody>
          <a:bodyPr>
            <a:noAutofit/>
          </a:bodyPr>
          <a:lstStyle/>
          <a:p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Благодарю за внимание!</a:t>
            </a:r>
            <a:endParaRPr lang="ru-RU" sz="5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разоряйте птичьи гнезда!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2" descr="C:\Users\Home\Desktop\фоны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3500462" cy="4887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500562" y="1785926"/>
            <a:ext cx="4286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запомнить должны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понять: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Гнезда у птичек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разорять!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3786190"/>
            <a:ext cx="4000496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траве вы увидели яйцо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услышали крики птенцов,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приближайтесь,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лезьте туда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 тревожьте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птиц, ни гнезда.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12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Home\Desktop\фоны\фончик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635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1011222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разоряйте муравейники!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7172" name="Picture 4" descr="C:\Users\Home\Desktop\правило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5860"/>
            <a:ext cx="5357850" cy="3575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642910" y="4929198"/>
            <a:ext cx="371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Муравьи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лесные санитары;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прозвали люди их недаром!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Чтобы лес красив был и здоров,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личинок вредных и жуков,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Муравьи на страже день и ночь: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Гонят разных короедов прочь!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072074"/>
            <a:ext cx="4071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ты им, друг мой, не мешай!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Муравейники не разоряй!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санитары так нужны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лесов твоей родной страны!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10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Desktop\фон1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28984"/>
            <a:ext cx="9144000" cy="6886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забирай из леса </a:t>
            </a:r>
            <a:b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домой животных 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Picture 11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500174"/>
            <a:ext cx="4786346" cy="319089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786322"/>
            <a:ext cx="2857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ёжиков и белок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 – это дом родной.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живут там смело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летом и зимой: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786322"/>
            <a:ext cx="2857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 пропитанье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детей растят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уходить из леса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Нисколько не хотят…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4786322"/>
            <a:ext cx="2928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не стоит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в город забирать…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Поверь: они в неволе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будут есть и спать…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1000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ome\Desktop\фон1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обижай лесных насекомых!</a:t>
            </a:r>
            <a:b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9218" name="Picture 2" descr="C:\Users\Home\Desktop\Рисунок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4570" y="1643050"/>
            <a:ext cx="5300513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14282" y="2357430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лесу летают мотыльки,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Ползут козявки и жуки…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мать им жизнь дала.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них у всех свои дела.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4919008"/>
            <a:ext cx="4071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Ты их увидишь на пути –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обижай, а отойди 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насекомых лес, друг мой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одинокий, и пустой…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9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Home\Desktop\фоны\фо2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рвите полевые цветы!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714488"/>
            <a:ext cx="4572016" cy="4403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Цветы украшают луга и леса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это не только природы краса-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них пчёлы находят целительный дар,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бабочки пьют из них сладкий нектар.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Не надо, друзья, их бессмысленно рвать,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надо букеты из них составлять…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Завянут букеты…Погибнут цветы…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больше не будет такой красоты!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3" descr="C:\Users\Home\Desktop\фоны\Правило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9441" y="1358221"/>
            <a:ext cx="3204525" cy="47854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 advClick="0" advTm="1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Home\Desktop\фоны\фончик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0" y="-5577"/>
            <a:ext cx="9144000" cy="68635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1011222"/>
          </a:xfrm>
        </p:spPr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рвите редкие цветы!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072074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цветочки редкие,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Белые и нежные: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 кивнут приветливо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Ландыши, подснежники…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072074"/>
            <a:ext cx="4071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рвать не надо их –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ними лес добрей, светлей.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теперь цветов таких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мало на земле…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C:\Users\Home\Desktop\правило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5214974" cy="348053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9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Home\Desktop\фон 3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142908" y="0"/>
            <a:ext cx="9429816" cy="70723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82153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ловите бабочек и стрекоз!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071678"/>
            <a:ext cx="3500462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Бабочка цветная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тобой порхает…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Стрекоза резвится,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Пляшет, веселится…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4357694"/>
            <a:ext cx="3429024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Лету все так рады!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ловить не надо…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себе летают,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Землю украшают…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3" descr="C:\Users\Home\Desktop\фоны\правило 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943191"/>
            <a:ext cx="3296959" cy="4629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 advTm="900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Home\Desktop\фоны\фон 28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-7436" y="0"/>
            <a:ext cx="91514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Не шумите в лесу!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572008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леса музыка своя…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послушайте друзья!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птичьи трели раздались,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белка скачет вверх и вниз,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вот кузнечик затрещал,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ветке дятел застучал…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4643446"/>
            <a:ext cx="4143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много звуков тут и там!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лесу не нужен шум и гам: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шуметь, галдеть, кричать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громко музыку включать!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3" descr="C:\Users\Home\Desktop\фоны\правило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357298"/>
            <a:ext cx="4500594" cy="300374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3550</Words>
  <Application>WPS Presentation</Application>
  <PresentationFormat>Экран (4:3)</PresentationFormat>
  <Paragraphs>190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Arial Black</vt:lpstr>
      <vt:lpstr>Calibri</vt:lpstr>
      <vt:lpstr>Microsoft YaHei</vt:lpstr>
      <vt:lpstr/>
      <vt:lpstr>Arial Unicode MS</vt:lpstr>
      <vt:lpstr>Тема Office</vt:lpstr>
      <vt:lpstr>PowerPoint 演示文稿</vt:lpstr>
      <vt:lpstr>Не разоряйте птичьи гнезда!</vt:lpstr>
      <vt:lpstr>Не разоряйте муравейники!</vt:lpstr>
      <vt:lpstr>Не забирай из леса  домой животных !</vt:lpstr>
      <vt:lpstr> Не обижай лесных насекомых! </vt:lpstr>
      <vt:lpstr>Не рвите полевые цветы!</vt:lpstr>
      <vt:lpstr>Не рвите редкие цветы!</vt:lpstr>
      <vt:lpstr>PowerPoint 演示文稿</vt:lpstr>
      <vt:lpstr>Не шумите в лесу!</vt:lpstr>
      <vt:lpstr>Не разжигай костер в лесу без взрослых!</vt:lpstr>
      <vt:lpstr>Не оставляй мусор в лесу!</vt:lpstr>
      <vt:lpstr>Не бейте стекло в лесу!</vt:lpstr>
      <vt:lpstr>Не вырезайте надписи на деревьях!</vt:lpstr>
      <vt:lpstr>Не портите несъедобные грибы!</vt:lpstr>
      <vt:lpstr>Не вырывайте растения с корнем!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Вадим и Света</cp:lastModifiedBy>
  <cp:revision>25</cp:revision>
  <dcterms:created xsi:type="dcterms:W3CDTF">2012-01-26T16:46:00Z</dcterms:created>
  <dcterms:modified xsi:type="dcterms:W3CDTF">2020-06-22T03:36:35Z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1049-11.2.0.9431</vt:lpwstr>
  </property>
</Properties>
</file>