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30F1-8834-4390-ACFF-9A9A1C9C4AEC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1792-16B9-474C-8EC9-9CABF3BA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16A5-146B-4A82-905B-5F4DDD1A3624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9D88-6E30-4EEB-B786-2BAD99856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4495-35F0-4366-8B4B-76ABD5897233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BD31-86D2-47D8-9B37-1101B2C9C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7669-67A0-409A-B3C9-273B579E84B2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EE72-AADD-43E8-8F00-BBE898FD1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1C56-C94C-4E33-9933-64137FB6D7E0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C100-1942-478E-9DF2-5E52A6EBD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C3AE-A005-4386-9A04-8F3BEAFE9DC9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3E6A-A735-40AC-8BD4-860ADA159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E2EE-474B-44C6-8E03-FE5154BB4A14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1B2D-632B-4C25-91C9-AC8939BCF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AA3B-E525-44B5-867B-19B5EB3174C8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9B18-5351-43A7-9DDE-91E1D90D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1EB8-89E6-4DEF-9D8B-8AF8D0B7525D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25FF-5B3F-49AA-821A-AA5B4075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E52C-1C1B-442C-A4FF-4604563730D6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8046-2D97-472E-8B4B-D9218F36C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7A26-22BA-4E99-9059-189FE78CD261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15F9-7612-419A-9B3B-ECCA4E76D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864C0-3DD0-429D-8726-967A61F48C9D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962D6-B666-496D-846F-8A9890CEB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41165" y="1175098"/>
            <a:ext cx="7056784" cy="4154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ПРЕЗЕНТАЦИЯ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ПРАЗДНИКА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ПОСВЯЩЁННОГО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 ДНЮ МАТЕРИ»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Группа №1 «ЯГОДКИ»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Воспитатели: Лобастова Ю.Н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Дик Ю.Н.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UserSSD\User\Desktop\картинки\IMG_87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210"/>
            <a:ext cx="4806456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UserSSD\User\Desktop\картинки\IMG_87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295" y="3626616"/>
            <a:ext cx="4806603" cy="320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UserSSD\User\Desktop\картинки\Hearth-010-Red-Mam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1773238"/>
            <a:ext cx="15351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9444" y="3474213"/>
            <a:ext cx="2982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Словно хвостиком блеснёт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Золотая рыбка-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Радость сердцу принесёт мамина улыбка!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D:\UserSSD\User\Desktop\картинки\IMG_87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66278"/>
            <a:ext cx="47132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UserSSD\User\Desktop\картинки\IMG_87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51327"/>
            <a:ext cx="46450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:\UserSSD\User\Desktop\картинки\0_76f67_97df608b_o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20177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8064" y="908720"/>
            <a:ext cx="3852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Много мам на белом свете,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Всей душой их любят дети!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D:\UserSSD\User\Desktop\картинки\IMG_87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2596">
            <a:off x="5510742" y="1708938"/>
            <a:ext cx="3206830" cy="4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UserSSD\User\Desktop\картинки\IMG_87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238">
            <a:off x="733204" y="1742100"/>
            <a:ext cx="3211585" cy="48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354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Рядом с мамой я усну,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 ней ресницами прильну,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8874" y="502513"/>
            <a:ext cx="3773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Вы, ресницы, не моргните,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Мамочку не разбудите!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UserSSD\User\Desktop\картинки\IMG_87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07" y="404664"/>
            <a:ext cx="39833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:\UserSSD\User\Desktop\картинки\vozd4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018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UserSSD\User\Desktop\картинки\vozd4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0" y="1628775"/>
            <a:ext cx="19034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D:\UserSSD\User\Desktop\картинки\IMG_87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404813"/>
            <a:ext cx="4789487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UserSSD\User\Desktop\картинки\IMG_87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22967"/>
            <a:ext cx="3530177" cy="52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UserSSD\User\Desktop\картинки\0_9afd4_f8105374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0" y="4797152"/>
            <a:ext cx="174466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2193" y="3762575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Маму в праздничный наряд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Нарядить я очень рад!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Мою маму ждёт успех,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Моя мама лучше всех!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UserSSD\User\Desktop\картинки\IMG_88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8700">
            <a:off x="664279" y="1327041"/>
            <a:ext cx="3455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:\UserSSD\User\Desktop\картинки\IMG_88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3426">
            <a:off x="5234279" y="1268819"/>
            <a:ext cx="3407712" cy="511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326551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Наши мамы умеют всё: душевно прочесть стихотворение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«Спят ли мамы»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D:\UserSSD\User\Desktop\картинки\IMG_88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7" y="118654"/>
            <a:ext cx="4576763" cy="30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UserSSD\User\Desktop\картинки\IMG_8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355" y="3419355"/>
            <a:ext cx="4643520" cy="30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UserSSD\User\Desktop\картинки\0_988c3_83a18ca2_X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860" y="4365104"/>
            <a:ext cx="1733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2560" y="1484784"/>
            <a:ext cx="4482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Могут выступить как артистки-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Сыграть весёлую сценку,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UserSSD\User\Desktop\картинки\IMG_88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431800"/>
            <a:ext cx="41719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60032" y="1628800"/>
            <a:ext cx="2664296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Будь всегда со мною рядом,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Мне ведь большего не надо,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Только не грусти,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Ты меня за всё,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МАМОЧКА,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прости!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UserSSD\User\Desktop\картинки\IMG_88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34975"/>
            <a:ext cx="3990975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188" y="1557338"/>
            <a:ext cx="3713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825" y="1773238"/>
            <a:ext cx="4100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-973138" y="476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508164"/>
            <a:ext cx="292988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 молюсь ночами,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Чтобы ты жила,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Чтобы, ты, здоровой,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МАМОЧКА, была!</a:t>
            </a:r>
          </a:p>
        </p:txBody>
      </p:sp>
      <p:pic>
        <p:nvPicPr>
          <p:cNvPr id="17411" name="Picture 3" descr="D:\UserSSD\User\Desktop\картинки\1af0d71cb02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63" y="3284538"/>
            <a:ext cx="25114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UserSSD\User\Desktop\картинки\IMG_88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5888"/>
            <a:ext cx="67691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4525743"/>
            <a:ext cx="396044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МАМА- солнышко, цветочек!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МАМА- воздуха глоточек!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МАМА- радость!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МАМА-смех!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Наши МАМЫ лучше всех!!!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D:\UserSSD\User\Desktop\картинки\151268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52513"/>
            <a:ext cx="83788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UserSSD\User\Desktop\картинки\IMG_88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72358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UserSSD\User\Desktop\картинки\IMG_88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2250"/>
            <a:ext cx="35433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UserSSD\User\Desktop\картинки\IMG_8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1052513"/>
            <a:ext cx="357505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UserSSD\User\Desktop\картинки\IMG_88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9088"/>
            <a:ext cx="41814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UserSSD\User\Desktop\картинки\IMG_88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88" y="3284538"/>
            <a:ext cx="4645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UserSSD\User\Desktop\картинки\vozd4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3429000"/>
            <a:ext cx="16541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UserSSD\User\Desktop\картинки\0_76f67_97df608b_ori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2303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SD\User\Desktop\картинки\BPnnzP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3967162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UserSSD\User\Desktop\картинки\Hearth-010-Red-Mam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89892"/>
            <a:ext cx="36163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UserSSD\User\Desktop\картинки\ty0j6jrj8a6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5548313"/>
            <a:ext cx="87201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79867" y="3978653"/>
            <a:ext cx="4593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Мама-солнышко, цветочек,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Мама-воздуха глоточек,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Мама-радость, мама-смех,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Наши мамы лучше всех!!!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D:\UserSSD\User\Desktop\картинки\10801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270000"/>
            <a:ext cx="857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UserSSD\User\Desktop\картинки\IMG_87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22890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UserSSD\User\Desktop\картинки\IMG_87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448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4633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свете добрых слов не мало 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Но всех добрее и важней одно: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Из двух слогов простое слово: МАМА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нету слов дороже, чем оно 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UserSSD\User\Desktop\картинки\IMG_87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913"/>
            <a:ext cx="331152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UserSSD\User\Desktop\картинки\IMG_87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052763"/>
            <a:ext cx="477678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51920" y="548680"/>
            <a:ext cx="5676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Кто пришёл ко мне с утра? МАМОЧКА!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Кто сказал: «Вставать пора?» МАМОЧКА!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Кашу кто успел сварить? МАМОЧКА!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Чаю в чашки всем налить? МАМОЧКА!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19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UserSSD\User\Desktop\картинки\IMG_87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6" y="332656"/>
            <a:ext cx="4609558" cy="307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UserSSD\User\Desktop\картинки\IMG_87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579" y="3444219"/>
            <a:ext cx="46428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7556" y="764704"/>
            <a:ext cx="4566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косичку мне заплёл? МАМОЧКА!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Целый дом один подмёл? МАМОЧКА!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Кто цветов в саду нарвал? МАМОЧКА!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Кто меня поцеловал? МАМОЧКА!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3573016"/>
            <a:ext cx="287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ребячий любит смех? МАМОЧКА!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Кто на свете лучше всех? МАМОЧКА!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UserSSD\User\Desktop\картинки\IMG_8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8484"/>
            <a:ext cx="4289566" cy="64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57110" y="1628800"/>
            <a:ext cx="35228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Мама нас ласкает,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Солнце согревает.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Солнце, как и мама,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Лишь одно бывает!!!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UserSSD\User\Desktop\картинки\IMG_87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54396" cy="59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1700808"/>
            <a:ext cx="37598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Мамочка, как бабочка –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Весёлая, красивая,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Ласковая, добрая –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Самая любимая!!!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UserSSD\User\Desktop\картинки\121х__1_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:\UserSSD\User\Desktop\картинки\IMG_87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" y="188640"/>
            <a:ext cx="4744695" cy="31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UserSSD\User\Desktop\картинки\IMG_87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463" y="3502025"/>
            <a:ext cx="4533312" cy="302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UserSSD\User\Desktop\картинки\balloon_PNG338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155733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51388" y="836712"/>
            <a:ext cx="4573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Ничего милее нет маминой улыбки-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Словно вспыхнет солнца свет,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Мрак развеет зыбкий!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324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24</cp:revision>
  <dcterms:created xsi:type="dcterms:W3CDTF">2016-01-17T06:09:40Z</dcterms:created>
  <dcterms:modified xsi:type="dcterms:W3CDTF">2016-11-13T07:07:25Z</dcterms:modified>
</cp:coreProperties>
</file>