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2" r:id="rId6"/>
    <p:sldId id="261" r:id="rId7"/>
    <p:sldId id="260" r:id="rId8"/>
    <p:sldId id="259" r:id="rId9"/>
    <p:sldId id="264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3C47-818E-46DF-ACFB-96B41078038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2D23-3523-4DAD-BF46-0EC82219E51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3C47-818E-46DF-ACFB-96B41078038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2D23-3523-4DAD-BF46-0EC82219E51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3C47-818E-46DF-ACFB-96B41078038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2D23-3523-4DAD-BF46-0EC82219E51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3C47-818E-46DF-ACFB-96B41078038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2D23-3523-4DAD-BF46-0EC82219E51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3C47-818E-46DF-ACFB-96B41078038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2D23-3523-4DAD-BF46-0EC82219E51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3C47-818E-46DF-ACFB-96B41078038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2D23-3523-4DAD-BF46-0EC82219E51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3C47-818E-46DF-ACFB-96B41078038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2D23-3523-4DAD-BF46-0EC82219E51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3C47-818E-46DF-ACFB-96B41078038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2D23-3523-4DAD-BF46-0EC82219E51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3C47-818E-46DF-ACFB-96B41078038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2D23-3523-4DAD-BF46-0EC82219E51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3C47-818E-46DF-ACFB-96B41078038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2D23-3523-4DAD-BF46-0EC82219E51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3C47-818E-46DF-ACFB-96B41078038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2D23-3523-4DAD-BF46-0EC82219E51E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E3C47-818E-46DF-ACFB-96B41078038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92D23-3523-4DAD-BF46-0EC82219E51E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9.jpeg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7.jpeg"/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35" y="0"/>
            <a:ext cx="9159875" cy="6857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74032" y="476672"/>
            <a:ext cx="61655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i="1" dirty="0" smtClean="0">
                <a:solidFill>
                  <a:srgbClr val="0070C0"/>
                </a:solidFill>
              </a:rPr>
              <a:t>Муниципальное бюджетное образовательное учреждение</a:t>
            </a:r>
            <a:endParaRPr lang="ru-RU" i="1" dirty="0" smtClean="0">
              <a:solidFill>
                <a:srgbClr val="0070C0"/>
              </a:solidFill>
            </a:endParaRPr>
          </a:p>
          <a:p>
            <a:pPr algn="ctr"/>
            <a:r>
              <a:rPr lang="ru-RU" i="1" dirty="0" smtClean="0">
                <a:solidFill>
                  <a:srgbClr val="0070C0"/>
                </a:solidFill>
              </a:rPr>
              <a:t>«Центр развития ребёнка – детский сад №28 «Огонек»</a:t>
            </a: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9652" y="2206605"/>
            <a:ext cx="5055870" cy="8299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0070C0"/>
                </a:solidFill>
              </a:rPr>
              <a:t>Проект в подготовительной группе</a:t>
            </a:r>
            <a:endParaRPr lang="ru-RU" sz="2400" i="1" dirty="0" smtClean="0">
              <a:solidFill>
                <a:srgbClr val="0070C0"/>
              </a:solidFill>
            </a:endParaRPr>
          </a:p>
          <a:p>
            <a:pPr algn="ctr"/>
            <a:r>
              <a:rPr lang="ru-RU" sz="2400" i="1" dirty="0" smtClean="0">
                <a:solidFill>
                  <a:srgbClr val="0070C0"/>
                </a:solidFill>
              </a:rPr>
              <a:t> «Удивительный мир животных»</a:t>
            </a:r>
            <a:endParaRPr lang="ru-RU" sz="2400" i="1" dirty="0" smtClean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8104" y="4653136"/>
            <a:ext cx="283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i="1" dirty="0" smtClean="0">
                <a:solidFill>
                  <a:srgbClr val="0070C0"/>
                </a:solidFill>
              </a:rPr>
              <a:t>Подготовила: </a:t>
            </a:r>
            <a:r>
              <a:rPr lang="ru-RU" i="1" dirty="0" err="1" smtClean="0">
                <a:solidFill>
                  <a:srgbClr val="0070C0"/>
                </a:solidFill>
              </a:rPr>
              <a:t>Войтюк</a:t>
            </a:r>
            <a:r>
              <a:rPr lang="ru-RU" i="1" dirty="0" smtClean="0">
                <a:solidFill>
                  <a:srgbClr val="0070C0"/>
                </a:solidFill>
              </a:rPr>
              <a:t> В.С</a:t>
            </a: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34203" y="5805263"/>
            <a:ext cx="998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err="1" smtClean="0">
                <a:solidFill>
                  <a:srgbClr val="0070C0"/>
                </a:solidFill>
              </a:rPr>
              <a:t>г.Бердск</a:t>
            </a:r>
            <a:endParaRPr lang="ru-RU" dirty="0" smtClean="0">
              <a:solidFill>
                <a:srgbClr val="0070C0"/>
              </a:solidFill>
            </a:endParaRP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2022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35" y="0"/>
            <a:ext cx="9159875" cy="6857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15886" y="404664"/>
            <a:ext cx="6408712" cy="36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70C0"/>
                </a:solidFill>
              </a:rPr>
              <a:t>Актуальность проекта: Мир животных – ярок  и  разнообразен! Огромное  количество животных и птиц обитает в разных природно-климатических зонах и, порою, с ними ассоциируется. Как представить Арктику без белого медведя, тайгу без Амурского тигра,  пустыню без  её  «корабля» — верблюда?</a:t>
            </a:r>
            <a:endParaRPr lang="ru-RU" i="1" dirty="0" smtClean="0">
              <a:solidFill>
                <a:srgbClr val="0070C0"/>
              </a:solidFill>
            </a:endParaRPr>
          </a:p>
          <a:p>
            <a:r>
              <a:rPr lang="ru-RU" i="1" dirty="0" smtClean="0">
                <a:solidFill>
                  <a:srgbClr val="0070C0"/>
                </a:solidFill>
              </a:rPr>
              <a:t>        Посредствам данного проекта  нужно воспитать  бережное  отношение  ко всему живому, обратить внимание детей на взаимодействие человека с живой  природой, т.е. заложить основы экологического сознания. Вместе с тем, не менее важно объяснять  зависимость  внешнего вида животного,  его образа жизни и повадок от окружающих его природных условий.</a:t>
            </a:r>
            <a:endParaRPr lang="ru-RU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35" y="0"/>
            <a:ext cx="9159875" cy="6857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82619" y="908720"/>
            <a:ext cx="6192688" cy="36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</a:rPr>
              <a:t>Цель проекта</a:t>
            </a:r>
            <a:r>
              <a:rPr lang="ru-RU" i="1" dirty="0">
                <a:solidFill>
                  <a:srgbClr val="0070C0"/>
                </a:solidFill>
              </a:rPr>
              <a:t>: познакомить  детей  с  многообразием окружающего мира с  учетом природно-климатических  поясов через познавательно-исследовательскую деятельность.</a:t>
            </a:r>
            <a:endParaRPr lang="ru-RU" i="1" dirty="0">
              <a:solidFill>
                <a:srgbClr val="0070C0"/>
              </a:solidFill>
            </a:endParaRPr>
          </a:p>
          <a:p>
            <a:r>
              <a:rPr lang="ru-RU" b="1" i="1" dirty="0">
                <a:solidFill>
                  <a:srgbClr val="0070C0"/>
                </a:solidFill>
              </a:rPr>
              <a:t> </a:t>
            </a:r>
            <a:endParaRPr lang="ru-RU" i="1" dirty="0">
              <a:solidFill>
                <a:srgbClr val="0070C0"/>
              </a:solidFill>
            </a:endParaRPr>
          </a:p>
          <a:p>
            <a:r>
              <a:rPr lang="ru-RU" b="1" i="1" dirty="0">
                <a:solidFill>
                  <a:srgbClr val="0070C0"/>
                </a:solidFill>
              </a:rPr>
              <a:t>Задачи проекта:</a:t>
            </a:r>
            <a:endParaRPr lang="ru-RU" i="1" dirty="0">
              <a:solidFill>
                <a:srgbClr val="0070C0"/>
              </a:solidFill>
            </a:endParaRPr>
          </a:p>
          <a:p>
            <a:r>
              <a:rPr lang="ru-RU" b="1" i="1" dirty="0">
                <a:solidFill>
                  <a:srgbClr val="0070C0"/>
                </a:solidFill>
              </a:rPr>
              <a:t> </a:t>
            </a:r>
            <a:endParaRPr lang="ru-RU" i="1" dirty="0">
              <a:solidFill>
                <a:srgbClr val="0070C0"/>
              </a:solidFill>
            </a:endParaRPr>
          </a:p>
          <a:p>
            <a:pPr lvl="0"/>
            <a:r>
              <a:rPr lang="ru-RU" i="1" dirty="0">
                <a:solidFill>
                  <a:srgbClr val="0070C0"/>
                </a:solidFill>
              </a:rPr>
              <a:t>Расширять и углублять представления о </a:t>
            </a:r>
            <a:r>
              <a:rPr lang="ru-RU" i="1" dirty="0" smtClean="0">
                <a:solidFill>
                  <a:srgbClr val="0070C0"/>
                </a:solidFill>
              </a:rPr>
              <a:t>животных;</a:t>
            </a:r>
            <a:endParaRPr lang="ru-RU" i="1" dirty="0">
              <a:solidFill>
                <a:srgbClr val="0070C0"/>
              </a:solidFill>
            </a:endParaRPr>
          </a:p>
          <a:p>
            <a:pPr lvl="0"/>
            <a:r>
              <a:rPr lang="ru-RU" i="1" dirty="0">
                <a:solidFill>
                  <a:srgbClr val="0070C0"/>
                </a:solidFill>
              </a:rPr>
              <a:t>развитие у детей  образного мышления,  наблюдательности  и  воображения;</a:t>
            </a:r>
            <a:endParaRPr lang="ru-RU" i="1" dirty="0">
              <a:solidFill>
                <a:srgbClr val="0070C0"/>
              </a:solidFill>
            </a:endParaRPr>
          </a:p>
          <a:p>
            <a:pPr lvl="0"/>
            <a:r>
              <a:rPr lang="ru-RU" i="1" dirty="0">
                <a:solidFill>
                  <a:srgbClr val="0070C0"/>
                </a:solidFill>
              </a:rPr>
              <a:t>развивать коммуникативные и творческие способности детей;</a:t>
            </a:r>
            <a:endParaRPr lang="ru-RU" i="1" dirty="0">
              <a:solidFill>
                <a:srgbClr val="0070C0"/>
              </a:solidFill>
            </a:endParaRPr>
          </a:p>
          <a:p>
            <a:pPr lvl="0"/>
            <a:r>
              <a:rPr lang="ru-RU" i="1" dirty="0">
                <a:solidFill>
                  <a:srgbClr val="0070C0"/>
                </a:solidFill>
              </a:rPr>
              <a:t>Привлечь родителей к участию в данном проекте.</a:t>
            </a:r>
            <a:endParaRPr lang="ru-RU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35" y="0"/>
            <a:ext cx="9159875" cy="6857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35696" y="1410742"/>
            <a:ext cx="6192688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70C0"/>
                </a:solidFill>
              </a:rPr>
              <a:t>Информация о проекте</a:t>
            </a:r>
            <a:endParaRPr lang="ru-RU" i="1" dirty="0" smtClean="0">
              <a:solidFill>
                <a:srgbClr val="0070C0"/>
              </a:solidFill>
            </a:endParaRPr>
          </a:p>
          <a:p>
            <a:endParaRPr lang="ru-RU" i="1" dirty="0" smtClean="0">
              <a:solidFill>
                <a:srgbClr val="0070C0"/>
              </a:solidFill>
            </a:endParaRPr>
          </a:p>
          <a:p>
            <a:r>
              <a:rPr lang="ru-RU" i="1" dirty="0" smtClean="0">
                <a:solidFill>
                  <a:srgbClr val="0070C0"/>
                </a:solidFill>
              </a:rPr>
              <a:t>Тип проекта: познавательно - творческий</a:t>
            </a:r>
            <a:endParaRPr lang="ru-RU" i="1" dirty="0" smtClean="0">
              <a:solidFill>
                <a:srgbClr val="0070C0"/>
              </a:solidFill>
            </a:endParaRPr>
          </a:p>
          <a:p>
            <a:r>
              <a:rPr lang="ru-RU" i="1" dirty="0" smtClean="0">
                <a:solidFill>
                  <a:srgbClr val="0070C0"/>
                </a:solidFill>
              </a:rPr>
              <a:t> Продолжительность: краткосрочный </a:t>
            </a:r>
            <a:endParaRPr lang="ru-RU" i="1" dirty="0" smtClean="0">
              <a:solidFill>
                <a:srgbClr val="0070C0"/>
              </a:solidFill>
            </a:endParaRPr>
          </a:p>
          <a:p>
            <a:r>
              <a:rPr lang="ru-RU" i="1" dirty="0" smtClean="0">
                <a:solidFill>
                  <a:srgbClr val="0070C0"/>
                </a:solidFill>
              </a:rPr>
              <a:t>Сроки реализации: 1 неделя</a:t>
            </a:r>
            <a:endParaRPr lang="ru-RU" i="1" dirty="0" smtClean="0">
              <a:solidFill>
                <a:srgbClr val="0070C0"/>
              </a:solidFill>
            </a:endParaRPr>
          </a:p>
          <a:p>
            <a:r>
              <a:rPr lang="ru-RU" i="1" dirty="0" smtClean="0">
                <a:solidFill>
                  <a:srgbClr val="0070C0"/>
                </a:solidFill>
              </a:rPr>
              <a:t>Участники проекта: Дети подготовительной группы, педагоги, родители. </a:t>
            </a:r>
            <a:endParaRPr lang="ru-RU" i="1" dirty="0" smtClean="0">
              <a:solidFill>
                <a:srgbClr val="0070C0"/>
              </a:solidFill>
            </a:endParaRPr>
          </a:p>
          <a:p>
            <a:r>
              <a:rPr lang="ru-RU" i="1" dirty="0" smtClean="0">
                <a:solidFill>
                  <a:srgbClr val="0070C0"/>
                </a:solidFill>
              </a:rPr>
              <a:t>Возраст детей: 6 – 7 лет</a:t>
            </a:r>
            <a:endParaRPr lang="ru-RU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35" y="0"/>
            <a:ext cx="9159875" cy="6857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83768" y="1772816"/>
            <a:ext cx="4608512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0070C0"/>
                </a:solidFill>
              </a:rPr>
              <a:t>Предполагаемый результат:</a:t>
            </a:r>
            <a:endParaRPr lang="ru-RU" i="1" dirty="0">
              <a:solidFill>
                <a:srgbClr val="0070C0"/>
              </a:solidFill>
            </a:endParaRPr>
          </a:p>
          <a:p>
            <a:r>
              <a:rPr lang="ru-RU" b="1" i="1" dirty="0">
                <a:solidFill>
                  <a:srgbClr val="0070C0"/>
                </a:solidFill>
              </a:rPr>
              <a:t> </a:t>
            </a:r>
            <a:endParaRPr lang="ru-RU" i="1" dirty="0">
              <a:solidFill>
                <a:srgbClr val="0070C0"/>
              </a:solidFill>
            </a:endParaRPr>
          </a:p>
          <a:p>
            <a:pPr lvl="0"/>
            <a:r>
              <a:rPr lang="ru-RU" i="1" dirty="0">
                <a:solidFill>
                  <a:srgbClr val="0070C0"/>
                </a:solidFill>
              </a:rPr>
              <a:t>возникновение интереса к миру животных;</a:t>
            </a:r>
            <a:endParaRPr lang="ru-RU" i="1" dirty="0">
              <a:solidFill>
                <a:srgbClr val="0070C0"/>
              </a:solidFill>
            </a:endParaRPr>
          </a:p>
          <a:p>
            <a:pPr lvl="0"/>
            <a:r>
              <a:rPr lang="ru-RU" i="1" dirty="0">
                <a:solidFill>
                  <a:srgbClr val="0070C0"/>
                </a:solidFill>
              </a:rPr>
              <a:t>обогащение знаний детей о мире </a:t>
            </a:r>
            <a:r>
              <a:rPr lang="ru-RU" i="1" dirty="0" smtClean="0">
                <a:solidFill>
                  <a:srgbClr val="0070C0"/>
                </a:solidFill>
              </a:rPr>
              <a:t>животных.</a:t>
            </a:r>
            <a:endParaRPr lang="ru-RU" i="1" dirty="0">
              <a:solidFill>
                <a:srgbClr val="0070C0"/>
              </a:solidFill>
            </a:endParaRPr>
          </a:p>
          <a:p>
            <a:pPr lvl="0"/>
            <a:r>
              <a:rPr lang="ru-RU" i="1" dirty="0">
                <a:solidFill>
                  <a:srgbClr val="0070C0"/>
                </a:solidFill>
              </a:rPr>
              <a:t>высказывание самостоятельных суждений, умение обобщать;</a:t>
            </a:r>
            <a:endParaRPr lang="ru-RU" i="1" dirty="0">
              <a:solidFill>
                <a:srgbClr val="0070C0"/>
              </a:solidFill>
            </a:endParaRPr>
          </a:p>
          <a:p>
            <a:pPr lvl="0"/>
            <a:r>
              <a:rPr lang="ru-RU" i="1" dirty="0">
                <a:solidFill>
                  <a:srgbClr val="0070C0"/>
                </a:solidFill>
              </a:rPr>
              <a:t>воспитание уважительного отношения к природе.</a:t>
            </a:r>
            <a:endParaRPr lang="ru-RU" i="1" dirty="0">
              <a:solidFill>
                <a:srgbClr val="0070C0"/>
              </a:solidFill>
            </a:endParaRPr>
          </a:p>
          <a:p>
            <a:pPr lvl="0"/>
            <a:r>
              <a:rPr lang="ru-RU" i="1" dirty="0">
                <a:solidFill>
                  <a:srgbClr val="0070C0"/>
                </a:solidFill>
              </a:rPr>
              <a:t>сформируются знания детей, о  разных животных, населяющих нашу землю; </a:t>
            </a:r>
            <a:endParaRPr lang="ru-RU" i="1" dirty="0">
              <a:solidFill>
                <a:srgbClr val="0070C0"/>
              </a:solidFill>
            </a:endParaRPr>
          </a:p>
          <a:p>
            <a:r>
              <a:rPr lang="ru-RU" i="1" dirty="0">
                <a:solidFill>
                  <a:srgbClr val="0070C0"/>
                </a:solidFill>
              </a:rPr>
              <a:t> </a:t>
            </a:r>
            <a:endParaRPr lang="ru-RU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35" y="0"/>
            <a:ext cx="9159875" cy="6857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Users\admin-pk\Desktop\20220214_0941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3768" y="316781"/>
            <a:ext cx="2256250" cy="27690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dmin-pk\Desktop\20220214_09422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038838" y="1224260"/>
            <a:ext cx="3178062" cy="23835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dmin-pk\Desktop\20220214_09423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1560088" y="3629639"/>
            <a:ext cx="3356992" cy="25177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dmin-pk\Desktop\20220214_09435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4478000" y="-10858500"/>
            <a:ext cx="5760000" cy="43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admin-pk\Desktop\20220214_09435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4048" y="4292171"/>
            <a:ext cx="2978141" cy="223360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35" y="0"/>
            <a:ext cx="9159875" cy="6857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C:\Users\admin-pk\Desktop\20220214_0946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46142" y="404664"/>
            <a:ext cx="2880320" cy="27711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dmin-pk\Desktop\20220214_09474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90291" y="3573016"/>
            <a:ext cx="3072342" cy="27711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dmin-pk\Desktop\20220214_09465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8024" y="531278"/>
            <a:ext cx="3083034" cy="27711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35" y="0"/>
            <a:ext cx="9159875" cy="6857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C:\Users\admin-pk\Desktop\20220214_095800.jpg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 bwMode="auto">
          <a:xfrm rot="5400000">
            <a:off x="1697507" y="561543"/>
            <a:ext cx="3022015" cy="23617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dmin-pk\Desktop\20220214_095844.jpg"/>
          <p:cNvPicPr>
            <a:picLocks noChangeAspect="1" noChangeArrowheads="1"/>
          </p:cNvPicPr>
          <p:nvPr/>
        </p:nvPicPr>
        <p:blipFill rotWithShape="1">
          <a:blip r:embed="rId3"/>
          <a:srcRect/>
          <a:stretch>
            <a:fillRect/>
          </a:stretch>
        </p:blipFill>
        <p:spPr bwMode="auto">
          <a:xfrm rot="5400000">
            <a:off x="4301976" y="516982"/>
            <a:ext cx="2963536" cy="23923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admin-pk\Desktop\20220214_095932.jpg"/>
          <p:cNvPicPr>
            <a:picLocks noChangeAspect="1" noChangeArrowheads="1"/>
          </p:cNvPicPr>
          <p:nvPr/>
        </p:nvPicPr>
        <p:blipFill rotWithShape="1">
          <a:blip r:embed="rId4"/>
          <a:srcRect/>
          <a:stretch>
            <a:fillRect/>
          </a:stretch>
        </p:blipFill>
        <p:spPr bwMode="auto">
          <a:xfrm rot="5400000">
            <a:off x="1489403" y="3622741"/>
            <a:ext cx="3438225" cy="27580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admin-pk\Desktop\20220214_10051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4478000" y="-10858500"/>
            <a:ext cx="12600000" cy="945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admin-pk\Desktop\20220214_100519.jpg"/>
          <p:cNvPicPr>
            <a:picLocks noChangeAspect="1" noChangeArrowheads="1"/>
          </p:cNvPicPr>
          <p:nvPr/>
        </p:nvPicPr>
        <p:blipFill rotWithShape="1">
          <a:blip r:embed="rId6"/>
          <a:srcRect t="-3646"/>
          <a:stretch>
            <a:fillRect/>
          </a:stretch>
        </p:blipFill>
        <p:spPr bwMode="auto">
          <a:xfrm rot="5400000">
            <a:off x="4605656" y="3393022"/>
            <a:ext cx="3318356" cy="30976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635" y="0"/>
            <a:ext cx="9159875" cy="6857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C:\Users\admin-pk\Desktop\20220214_1003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550363" y="486368"/>
            <a:ext cx="3041825" cy="22813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admin-pk\Desktop\20220214_1005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933136" y="495549"/>
            <a:ext cx="3031332" cy="22734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admin-pk\Desktop\20220214_10063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3848" y="3459832"/>
            <a:ext cx="2616343" cy="29523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1717</Words>
  <Application>WPS Presentation</Application>
  <PresentationFormat>Экран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SimSun</vt:lpstr>
      <vt:lpstr>Wingdings</vt:lpstr>
      <vt:lpstr>Calibri</vt:lpstr>
      <vt:lpstr>Microsoft YaHei</vt:lpstr>
      <vt:lpstr>Droid Sans Fallback</vt:lpstr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admin-pk</dc:creator>
  <cp:lastModifiedBy>vadim</cp:lastModifiedBy>
  <cp:revision>10</cp:revision>
  <dcterms:created xsi:type="dcterms:W3CDTF">2022-03-13T08:19:55Z</dcterms:created>
  <dcterms:modified xsi:type="dcterms:W3CDTF">2022-03-13T08:19:55Z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1049-11.1.0.10702</vt:lpwstr>
  </property>
</Properties>
</file>