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064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D25D-1322-4AA2-B991-929325865BF7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EC89-A8F3-4039-8444-95033BA2C6D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D25D-1322-4AA2-B991-929325865BF7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EC89-A8F3-4039-8444-95033BA2C6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D25D-1322-4AA2-B991-929325865BF7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EC89-A8F3-4039-8444-95033BA2C6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D25D-1322-4AA2-B991-929325865BF7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EC89-A8F3-4039-8444-95033BA2C6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D25D-1322-4AA2-B991-929325865BF7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EC89-A8F3-4039-8444-95033BA2C6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D25D-1322-4AA2-B991-929325865BF7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EC89-A8F3-4039-8444-95033BA2C6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D25D-1322-4AA2-B991-929325865BF7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EC89-A8F3-4039-8444-95033BA2C6D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D25D-1322-4AA2-B991-929325865BF7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EC89-A8F3-4039-8444-95033BA2C6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D25D-1322-4AA2-B991-929325865BF7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EC89-A8F3-4039-8444-95033BA2C6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D25D-1322-4AA2-B991-929325865BF7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EC89-A8F3-4039-8444-95033BA2C6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D25D-1322-4AA2-B991-929325865BF7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EC89-A8F3-4039-8444-95033BA2C6D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8CD25D-1322-4AA2-B991-929325865BF7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0DEC89-A8F3-4039-8444-95033BA2C6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dmin-pk\Desktop\Игра 1\0avZAZi1WJ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0" y="0"/>
            <a:ext cx="6833346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34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dmin-pk\Desktop\Игра 1\6A_1SEvTwZ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" y="0"/>
            <a:ext cx="685763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48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dmin-pk\Desktop\Игра 1\a1gCgkW3-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95463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59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dmin-pk\Desktop\Игра 1\bYnNDPxga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" y="0"/>
            <a:ext cx="6830695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412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dmin-pk\Desktop\Игра 1\rzxN1JHIbJ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31419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admin-pk</cp:lastModifiedBy>
  <cp:revision>2</cp:revision>
  <dcterms:created xsi:type="dcterms:W3CDTF">2020-10-15T06:04:09Z</dcterms:created>
  <dcterms:modified xsi:type="dcterms:W3CDTF">2020-11-04T08:27:25Z</dcterms:modified>
</cp:coreProperties>
</file>