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A063-8A44-4D4B-86AA-185534E2719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DE88F-59AB-4828-B6E1-F5DE165EEC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83;&#1072;&#1076;&#1080;&#1084;&#1080;&#1088;\Desktop\&#1047;&#1072;&#1075;&#1088;&#1091;&#1079;&#1082;&#1072;\&#1083;&#1086;&#1096;&#1072;&#1076;&#1100;.wav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3728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Ты чей, малыш?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409" name="Picture 1" descr="C:\Users\Владимир\Pictures\анимашки\0_1e65c_c9a78a5e_X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124744"/>
            <a:ext cx="4362995" cy="5522567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900igr.net/datai/zhivotnye/Domashnie-5.files/0009-010-Korov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BF6"/>
              </a:clrFrom>
              <a:clrTo>
                <a:srgbClr val="FAFB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204864"/>
            <a:ext cx="5746072" cy="396438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03648" y="908720"/>
            <a:ext cx="2661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корова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292080" y="1052736"/>
            <a:ext cx="3570258" cy="5316086"/>
            <a:chOff x="5292080" y="1052736"/>
            <a:chExt cx="3570258" cy="5316086"/>
          </a:xfrm>
        </p:grpSpPr>
        <p:pic>
          <p:nvPicPr>
            <p:cNvPr id="15363" name="Picture 3" descr="C:\Users\Владимир\Pictures\игра\ccf156836719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92080" y="3645024"/>
              <a:ext cx="3570258" cy="2723798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5724128" y="1052736"/>
              <a:ext cx="2927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телёнок</a:t>
              </a:r>
              <a:endPara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pic>
        <p:nvPicPr>
          <p:cNvPr id="9" name="корова.wav">
            <a:hlinkClick r:id="" action="ppaction://media"/>
          </p:cNvPr>
          <p:cNvPicPr>
            <a:picLocks noRot="1" noChangeAspect="1"/>
          </p:cNvPicPr>
          <p:nvPr>
            <a:wavAudioFile r:embed="rId1" name="корова.wav"/>
          </p:nvPr>
        </p:nvPicPr>
        <p:blipFill>
          <a:blip r:embed="rId5" cstate="print"/>
          <a:stretch>
            <a:fillRect/>
          </a:stretch>
        </p:blipFill>
        <p:spPr>
          <a:xfrm>
            <a:off x="8316416" y="4766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2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52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Владимир\Pictures\игра\cats_6 _40_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BFC"/>
              </a:clrFrom>
              <a:clrTo>
                <a:srgbClr val="FF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324544" y="764704"/>
            <a:ext cx="7272808" cy="545460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55500" y="260648"/>
            <a:ext cx="2454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кошка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068461" y="260648"/>
            <a:ext cx="5075539" cy="5894887"/>
            <a:chOff x="4068461" y="260648"/>
            <a:chExt cx="5075539" cy="5894887"/>
          </a:xfrm>
        </p:grpSpPr>
        <p:pic>
          <p:nvPicPr>
            <p:cNvPr id="3075" name="Picture 3" descr="C:\Users\Владимир\Pictures\игра\cats_6 _40_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BFC"/>
                </a:clrFrom>
                <a:clrTo>
                  <a:srgbClr val="FFFB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68461" y="2348880"/>
              <a:ext cx="5075539" cy="380665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5580112" y="260648"/>
              <a:ext cx="298665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котёнок</a:t>
              </a:r>
              <a:endPara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pic>
        <p:nvPicPr>
          <p:cNvPr id="10" name="39.wav">
            <a:hlinkClick r:id="" action="ppaction://media"/>
          </p:cNvPr>
          <p:cNvPicPr>
            <a:picLocks noRot="1" noChangeAspect="1"/>
          </p:cNvPicPr>
          <p:nvPr>
            <a:wavAudioFile r:embed="rId1" name="39.wav"/>
          </p:nvPr>
        </p:nvPicPr>
        <p:blipFill>
          <a:blip r:embed="rId4" cstate="print"/>
          <a:stretch>
            <a:fillRect/>
          </a:stretch>
        </p:blipFill>
        <p:spPr>
          <a:xfrm>
            <a:off x="8244408" y="134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60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0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имир\Pictures\игра\caprin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620688"/>
            <a:ext cx="4896544" cy="59549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83479" y="260648"/>
            <a:ext cx="1766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коза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860032" y="260648"/>
            <a:ext cx="3925890" cy="6322849"/>
            <a:chOff x="4860032" y="260648"/>
            <a:chExt cx="3925890" cy="6322849"/>
          </a:xfrm>
        </p:grpSpPr>
        <p:pic>
          <p:nvPicPr>
            <p:cNvPr id="5" name="Picture 2" descr="C:\Users\Владимир\Pictures\игра\caprino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860032" y="2204864"/>
              <a:ext cx="3600400" cy="4378633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5364088" y="260648"/>
              <a:ext cx="342183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козлёнок</a:t>
              </a:r>
              <a:endPara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pic>
        <p:nvPicPr>
          <p:cNvPr id="9" name="коза.wav">
            <a:hlinkClick r:id="" action="ppaction://media"/>
          </p:cNvPr>
          <p:cNvPicPr>
            <a:picLocks noRot="1" noChangeAspect="1"/>
          </p:cNvPicPr>
          <p:nvPr>
            <a:wavAudioFile r:embed="rId1" name="коза.wav"/>
          </p:nvPr>
        </p:nvPicPr>
        <p:blipFill>
          <a:blip r:embed="rId4" cstate="print"/>
          <a:stretch>
            <a:fillRect/>
          </a:stretch>
        </p:blipFill>
        <p:spPr>
          <a:xfrm>
            <a:off x="8028384" y="119675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52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52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Владимир\Pictures\игра\rep_212_pics_rep_212_098-3_jpg_600x500_crop_q8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684584" y="1628800"/>
            <a:ext cx="7761829" cy="478646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21764" y="404664"/>
            <a:ext cx="2625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собака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103440" y="476672"/>
            <a:ext cx="5040560" cy="6060673"/>
            <a:chOff x="4103440" y="476672"/>
            <a:chExt cx="5040560" cy="6060673"/>
          </a:xfrm>
        </p:grpSpPr>
        <p:pic>
          <p:nvPicPr>
            <p:cNvPr id="6" name="Picture 3" descr="C:\Users\Владимир\Pictures\игра\rep_212_pics_rep_212_098-3_jpg_600x500_crop_q8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03440" y="3429000"/>
              <a:ext cx="5040560" cy="310834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5364088" y="476672"/>
              <a:ext cx="245932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щенок</a:t>
              </a:r>
              <a:endPara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pic>
        <p:nvPicPr>
          <p:cNvPr id="12" name="собака.wav">
            <a:hlinkClick r:id="" action="ppaction://media"/>
          </p:cNvPr>
          <p:cNvPicPr>
            <a:picLocks noRot="1" noChangeAspect="1"/>
          </p:cNvPicPr>
          <p:nvPr>
            <a:wavAudioFile r:embed="rId1" name="собака.wav"/>
          </p:nvPr>
        </p:nvPicPr>
        <p:blipFill>
          <a:blip r:embed="rId4" cstate="print"/>
          <a:stretch>
            <a:fillRect/>
          </a:stretch>
        </p:blipFill>
        <p:spPr>
          <a:xfrm>
            <a:off x="8244408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35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35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Владимир\Pictures\игра\1252055417_sviny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628800"/>
            <a:ext cx="4931622" cy="48893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63688" y="476672"/>
            <a:ext cx="2601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свинья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716016" y="476672"/>
            <a:ext cx="3926076" cy="5947655"/>
            <a:chOff x="4716016" y="476672"/>
            <a:chExt cx="3926076" cy="5947655"/>
          </a:xfrm>
        </p:grpSpPr>
        <p:pic>
          <p:nvPicPr>
            <p:cNvPr id="5" name="Picture 1" descr="C:\Users\Владимир\Pictures\игра\1252055417_sviny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5004048" y="3068960"/>
              <a:ext cx="3384376" cy="3355367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4716016" y="476672"/>
              <a:ext cx="392607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поросёнок</a:t>
              </a:r>
              <a:endPara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pic>
        <p:nvPicPr>
          <p:cNvPr id="9" name="свинья.wav">
            <a:hlinkClick r:id="" action="ppaction://media"/>
          </p:cNvPr>
          <p:cNvPicPr>
            <a:picLocks noRot="1" noChangeAspect="1"/>
          </p:cNvPicPr>
          <p:nvPr>
            <a:wavAudioFile r:embed="rId1" name="свинья.wav"/>
          </p:nvPr>
        </p:nvPicPr>
        <p:blipFill>
          <a:blip r:embed="rId4" cstate="print"/>
          <a:stretch>
            <a:fillRect/>
          </a:stretch>
        </p:blipFill>
        <p:spPr>
          <a:xfrm>
            <a:off x="8316416" y="14847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83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83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ладимир\Pictures\игра\7946906071156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39552" y="980728"/>
            <a:ext cx="4932040" cy="5622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17376" y="260648"/>
            <a:ext cx="2978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лошадь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99992" y="332656"/>
            <a:ext cx="4257134" cy="6254615"/>
            <a:chOff x="4499992" y="332656"/>
            <a:chExt cx="4257134" cy="6254615"/>
          </a:xfrm>
        </p:grpSpPr>
        <p:pic>
          <p:nvPicPr>
            <p:cNvPr id="1026" name="Picture 2" descr="C:\Users\Владимир\Pictures\игра\7946906071156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9992" y="2564904"/>
              <a:ext cx="3528392" cy="4022367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4932040" y="332656"/>
              <a:ext cx="382508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жеребёнок</a:t>
              </a:r>
              <a:endPara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pic>
        <p:nvPicPr>
          <p:cNvPr id="10" name="лошадь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56376" y="141277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58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58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</Words>
  <Application>Microsoft Office PowerPoint</Application>
  <PresentationFormat>Экран (4:3)</PresentationFormat>
  <Paragraphs>13</Paragraphs>
  <Slides>7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7</cp:revision>
  <dcterms:created xsi:type="dcterms:W3CDTF">2012-01-23T06:55:40Z</dcterms:created>
  <dcterms:modified xsi:type="dcterms:W3CDTF">2012-01-23T08:00:05Z</dcterms:modified>
</cp:coreProperties>
</file>