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6" r:id="rId4"/>
    <p:sldId id="278" r:id="rId5"/>
    <p:sldId id="279" r:id="rId6"/>
    <p:sldId id="280" r:id="rId7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CC00"/>
    <a:srgbClr val="006666"/>
    <a:srgbClr val="009999"/>
    <a:srgbClr val="000000"/>
    <a:srgbClr val="005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93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ru-RU" strike="noStrike" noProof="1" smtClean="0"/>
              <a:t>Образец подзаголовка</a:t>
            </a:r>
            <a:endParaRPr lang="ru-RU" strike="noStrike" noProof="1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altLang="x-none" strike="noStrike" noProof="1" dirty="0">
                <a:latin typeface="Garamond" panose="02020404030301010803" pitchFamily="18" charset="0"/>
                <a:ea typeface="+mn-ea"/>
                <a:cs typeface="+mn-cs"/>
              </a:rPr>
            </a:fld>
            <a:endParaRPr lang="ru-RU" altLang="x-none" strike="noStrike" noProof="1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altLang="x-none" strike="noStrike" noProof="1" dirty="0">
                <a:latin typeface="Garamond" panose="02020404030301010803" pitchFamily="18" charset="0"/>
                <a:ea typeface="+mn-ea"/>
                <a:cs typeface="+mn-cs"/>
              </a:rPr>
            </a:fld>
            <a:endParaRPr lang="ru-RU" altLang="x-none" strike="noStrike" noProof="1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altLang="x-none" strike="noStrike" noProof="1" dirty="0">
                <a:latin typeface="Garamond" panose="02020404030301010803" pitchFamily="18" charset="0"/>
                <a:ea typeface="+mn-ea"/>
                <a:cs typeface="+mn-cs"/>
              </a:rPr>
            </a:fld>
            <a:endParaRPr lang="ru-RU" altLang="x-none" strike="noStrike" noProof="1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7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8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 fontAlgn="base">
              <a:buNone/>
            </a:pPr>
            <a:fld id="{9A0DB2DC-4C9A-4742-B13C-FB6460FD3503}" type="slidenum">
              <a:rPr lang="ru-RU" altLang="x-none" strike="noStrike" noProof="1" dirty="0">
                <a:latin typeface="Garamond" panose="02020404030301010803" pitchFamily="18" charset="0"/>
                <a:ea typeface="+mn-ea"/>
                <a:cs typeface="+mn-cs"/>
              </a:rPr>
            </a:fld>
            <a:endParaRPr lang="ru-RU" altLang="x-none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altLang="x-none" strike="noStrike" noProof="1" dirty="0">
                <a:latin typeface="Garamond" panose="02020404030301010803" pitchFamily="18" charset="0"/>
                <a:ea typeface="+mn-ea"/>
                <a:cs typeface="+mn-cs"/>
              </a:rPr>
            </a:fld>
            <a:endParaRPr lang="ru-RU" altLang="x-none" strike="noStrike" noProof="1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altLang="x-none" strike="noStrike" noProof="1" dirty="0">
                <a:latin typeface="Garamond" panose="02020404030301010803" pitchFamily="18" charset="0"/>
                <a:ea typeface="+mn-ea"/>
                <a:cs typeface="+mn-cs"/>
              </a:rPr>
            </a:fld>
            <a:endParaRPr lang="ru-RU" altLang="x-none" strike="noStrike" noProof="1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altLang="x-none" strike="noStrike" noProof="1" dirty="0">
                <a:latin typeface="Garamond" panose="02020404030301010803" pitchFamily="18" charset="0"/>
                <a:ea typeface="+mn-ea"/>
                <a:cs typeface="+mn-cs"/>
              </a:rPr>
            </a:fld>
            <a:endParaRPr lang="ru-RU" altLang="x-none" strike="noStrike" noProof="1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altLang="x-none" strike="noStrike" noProof="1" dirty="0">
                <a:latin typeface="Garamond" panose="02020404030301010803" pitchFamily="18" charset="0"/>
                <a:ea typeface="+mn-ea"/>
                <a:cs typeface="+mn-cs"/>
              </a:rPr>
            </a:fld>
            <a:endParaRPr lang="ru-RU" altLang="x-none" strike="noStrike" noProof="1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altLang="x-none" strike="noStrike" noProof="1" dirty="0">
                <a:latin typeface="Garamond" panose="02020404030301010803" pitchFamily="18" charset="0"/>
                <a:ea typeface="+mn-ea"/>
                <a:cs typeface="+mn-cs"/>
              </a:rPr>
            </a:fld>
            <a:endParaRPr lang="ru-RU" altLang="x-none" strike="noStrike" noProof="1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altLang="x-none" strike="noStrike" noProof="1" dirty="0">
                <a:latin typeface="Garamond" panose="02020404030301010803" pitchFamily="18" charset="0"/>
                <a:ea typeface="+mn-ea"/>
                <a:cs typeface="+mn-cs"/>
              </a:rPr>
            </a:fld>
            <a:endParaRPr lang="ru-RU" altLang="x-none" strike="noStrike" noProof="1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altLang="x-none" strike="noStrike" noProof="1" dirty="0">
                <a:latin typeface="Garamond" panose="02020404030301010803" pitchFamily="18" charset="0"/>
                <a:ea typeface="+mn-ea"/>
                <a:cs typeface="+mn-cs"/>
              </a:rPr>
            </a:fld>
            <a:endParaRPr lang="ru-RU" altLang="x-none" strike="noStrike" noProof="1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altLang="x-none" strike="noStrike" noProof="1" dirty="0">
                <a:latin typeface="Garamond" panose="02020404030301010803" pitchFamily="18" charset="0"/>
                <a:ea typeface="+mn-ea"/>
                <a:cs typeface="+mn-cs"/>
              </a:rPr>
            </a:fld>
            <a:endParaRPr lang="ru-RU" altLang="x-none" strike="noStrike" noProof="1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58000"/>
            <a:lum/>
          </a:blip>
          <a:srcRect/>
          <a:tile tx="0" ty="0" sx="16000" sy="37000" flip="xy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ru-RU" altLang="x-none" dirty="0"/>
              <a:t>Образец заголовка</a:t>
            </a:r>
            <a:endParaRPr lang="ru-RU" altLang="x-none" dirty="0"/>
          </a:p>
        </p:txBody>
      </p:sp>
      <p:sp>
        <p:nvSpPr>
          <p:cNvPr id="1027" name="Текст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ru-RU" altLang="x-none" dirty="0"/>
              <a:t>Образец текста</a:t>
            </a:r>
            <a:endParaRPr lang="ru-RU" altLang="x-none" dirty="0"/>
          </a:p>
          <a:p>
            <a:pPr lvl="1" indent="-285750"/>
            <a:r>
              <a:rPr lang="ru-RU" altLang="x-none" dirty="0"/>
              <a:t>Второй уровень</a:t>
            </a:r>
            <a:endParaRPr lang="ru-RU" altLang="x-none" dirty="0"/>
          </a:p>
          <a:p>
            <a:pPr lvl="2" indent="-228600"/>
            <a:r>
              <a:rPr lang="ru-RU" altLang="x-none" dirty="0"/>
              <a:t>Третий уровень</a:t>
            </a:r>
            <a:endParaRPr lang="ru-RU" altLang="x-none" dirty="0"/>
          </a:p>
          <a:p>
            <a:pPr lvl="3" indent="-228600"/>
            <a:r>
              <a:rPr lang="ru-RU" altLang="x-none" dirty="0"/>
              <a:t>Четвертый уровень</a:t>
            </a:r>
            <a:endParaRPr lang="ru-RU" altLang="x-none" dirty="0"/>
          </a:p>
          <a:p>
            <a:pPr lvl="4" indent="-228600"/>
            <a:r>
              <a:rPr lang="ru-RU" altLang="x-none" dirty="0"/>
              <a:t>Пятый уровень</a:t>
            </a:r>
            <a:endParaRPr lang="ru-RU" altLang="x-none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ru-RU" altLang="x-none" strike="noStrike" noProof="1" dirty="0">
                <a:latin typeface="Garamond" panose="02020404030301010803" pitchFamily="18" charset="0"/>
                <a:ea typeface="+mn-ea"/>
                <a:cs typeface="+mn-cs"/>
              </a:rPr>
            </a:fld>
            <a:endParaRPr lang="ru-RU" altLang="x-none" strike="noStrike" noProof="1" dirty="0">
              <a:latin typeface="Garamond" panose="02020404030301010803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13.jpeg"/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17.jpeg"/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Rectangle 4"/>
          <p:cNvSpPr>
            <a:spLocks noGrp="1"/>
          </p:cNvSpPr>
          <p:nvPr>
            <p:ph type="title"/>
          </p:nvPr>
        </p:nvSpPr>
        <p:spPr>
          <a:xfrm>
            <a:off x="0" y="1557338"/>
            <a:ext cx="9144000" cy="1439862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ru-RU" altLang="x-none" sz="6000" b="1" dirty="0">
                <a:solidFill>
                  <a:srgbClr val="006600"/>
                </a:solidFill>
                <a:latin typeface="Comic Sans MS" panose="030F0702030302020204" pitchFamily="66" charset="0"/>
              </a:rPr>
              <a:t>У кого кто?</a:t>
            </a:r>
            <a:br>
              <a:rPr lang="ru-RU" altLang="x-none" sz="6000" b="1" dirty="0">
                <a:solidFill>
                  <a:srgbClr val="006600"/>
                </a:solidFill>
                <a:latin typeface="Comic Sans MS" panose="030F0702030302020204" pitchFamily="66" charset="0"/>
              </a:rPr>
            </a:br>
            <a:r>
              <a:rPr lang="ru-RU" altLang="x-none" sz="5400" b="1" i="1" dirty="0">
                <a:solidFill>
                  <a:srgbClr val="006600"/>
                </a:solidFill>
                <a:latin typeface="Comic Sans MS" panose="030F0702030302020204" pitchFamily="66" charset="0"/>
              </a:rPr>
              <a:t>Дикие живот ные </a:t>
            </a:r>
            <a:br>
              <a:rPr lang="ru-RU" altLang="x-none" sz="5400" b="1" i="1" dirty="0">
                <a:solidFill>
                  <a:srgbClr val="006600"/>
                </a:solidFill>
                <a:latin typeface="Comic Sans MS" panose="030F0702030302020204" pitchFamily="66" charset="0"/>
              </a:rPr>
            </a:br>
            <a:r>
              <a:rPr lang="ru-RU" altLang="x-none" sz="5400" b="1" i="1" dirty="0">
                <a:solidFill>
                  <a:srgbClr val="006600"/>
                </a:solidFill>
                <a:latin typeface="Comic Sans MS" panose="030F0702030302020204" pitchFamily="66" charset="0"/>
              </a:rPr>
              <a:t>и дет ёныши</a:t>
            </a:r>
            <a:endParaRPr lang="ru-RU" altLang="x-none" sz="5400" b="1" i="1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Содержимое 20" descr="68405513_WindowsLiveWriter_d33767cff248_ACB8_RSRRRyoRRyo__SSR_RR_SRRSRR_SRRRSR_RRS_39_9636102392744f4db967cf3fa871671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692150"/>
            <a:ext cx="3168650" cy="19446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183188" y="0"/>
            <a:ext cx="3960813" cy="9080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R="0" algn="ctr" defTabSz="914400" fontAlgn="auto"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4800" b="1" kern="1200" cap="none" spc="0" normalizeH="0" baseline="0" noProof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У зайчихи… </a:t>
            </a:r>
            <a:endParaRPr kumimoji="0" lang="ru-RU" sz="4800" b="1" kern="1200" cap="none" spc="0" normalizeH="0" baseline="0" noProof="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250825" y="0"/>
            <a:ext cx="2916238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крольчата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3429000"/>
            <a:ext cx="2195513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зайчата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348038" y="5084763"/>
            <a:ext cx="1511300" cy="576263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marR="0" algn="ctr" defTabSz="914400" fontAlgn="auto"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4000" b="1" kern="1200" cap="none" spc="0" normalizeH="0" baseline="0" noProof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или</a:t>
            </a:r>
            <a:endParaRPr kumimoji="0" lang="ru-RU" sz="4000" b="1" kern="1200" cap="none" spc="0" normalizeH="0" baseline="0" noProof="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8" name="Содержимое 16" descr="0_50bd9_98be6d5f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8538" y="2781300"/>
            <a:ext cx="2808287" cy="18970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3" name="Содержимое 18" descr="zay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700" y="908050"/>
            <a:ext cx="3673475" cy="5287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Содержимое 22" descr="barsuk_foto_2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825" y="4797425"/>
            <a:ext cx="2808288" cy="1871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987675" y="6211888"/>
            <a:ext cx="2771775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барсучата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6" grpId="0"/>
      <p:bldP spid="6" grpId="1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1" name="Содержимое 6" descr="1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79838" y="784225"/>
            <a:ext cx="5127625" cy="3508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Содержимое 10" descr="0_75791_b937023f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8" y="4005263"/>
            <a:ext cx="3579812" cy="23034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Содержимое 9" descr="Nyuszik_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9700" y="4437063"/>
            <a:ext cx="4941888" cy="24209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183188" y="0"/>
            <a:ext cx="3960813" cy="9080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R="0" algn="ctr" defTabSz="914400" fontAlgn="auto"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4800" b="1" kern="1200" cap="none" spc="0" normalizeH="0" baseline="0" noProof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У белки… </a:t>
            </a:r>
            <a:endParaRPr kumimoji="0" lang="ru-RU" sz="4800" b="1" kern="1200" cap="none" spc="0" normalizeH="0" baseline="0" noProof="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250825" y="692150"/>
            <a:ext cx="3095625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барсучата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5867400" y="4365625"/>
            <a:ext cx="3095625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крольчата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684213" y="6211888"/>
            <a:ext cx="2590800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бельчата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76600" y="4005263"/>
            <a:ext cx="1512888" cy="5762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rmAutofit fontScale="92500" lnSpcReduction="20000"/>
          </a:bodyPr>
          <a:lstStyle/>
          <a:p>
            <a:pPr marR="0" algn="ctr" defTabSz="914400" fontAlgn="auto"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4000" b="1" kern="1200" cap="none" spc="0" normalizeH="0" baseline="0" noProof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или</a:t>
            </a:r>
            <a:endParaRPr kumimoji="0" lang="ru-RU" sz="4000" b="1" kern="1200" cap="none" spc="0" normalizeH="0" baseline="0" noProof="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11" name="Содержимое 22" descr="barsuk_foto_2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825" y="1412875"/>
            <a:ext cx="3025775" cy="2016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5" name="Содержимое 6" descr="0_5d6b0_1791dced_XL.jpg"/>
          <p:cNvPicPr>
            <a:picLocks noGrp="1"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4760913" y="908050"/>
            <a:ext cx="4137025" cy="3016250"/>
          </a:xfrm>
          <a:ln/>
        </p:spPr>
      </p:pic>
      <p:pic>
        <p:nvPicPr>
          <p:cNvPr id="12" name="Содержимое 11" descr="0_4023c_62d61bd2_L.jpg"/>
          <p:cNvPicPr>
            <a:picLocks noGrp="1" noChangeAspect="1"/>
          </p:cNvPicPr>
          <p:nvPr>
            <p:ph sz="quarter" idx="3"/>
          </p:nvPr>
        </p:nvPicPr>
        <p:blipFill>
          <a:blip r:embed="rId2"/>
          <a:stretch>
            <a:fillRect/>
          </a:stretch>
        </p:blipFill>
        <p:spPr>
          <a:xfrm>
            <a:off x="611188" y="333375"/>
            <a:ext cx="3186112" cy="2165350"/>
          </a:xfrm>
          <a:ln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183188" y="0"/>
            <a:ext cx="3960813" cy="9080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R="0" algn="ctr" defTabSz="914400" fontAlgn="auto"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4800" b="1" kern="1200" cap="none" spc="0" normalizeH="0" baseline="0" noProof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У тигрицы… </a:t>
            </a:r>
            <a:endParaRPr kumimoji="0" lang="ru-RU" sz="4800" b="1" kern="1200" cap="none" spc="0" normalizeH="0" baseline="0" noProof="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11" name="Содержимое 10" descr="lambs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508625" y="4076700"/>
            <a:ext cx="3095625" cy="2260600"/>
          </a:xfrm>
          <a:ln/>
        </p:spPr>
      </p:pic>
      <p:pic>
        <p:nvPicPr>
          <p:cNvPr id="10" name="Содержимое 7" descr="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750" y="3789363"/>
            <a:ext cx="2895600" cy="2171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71550" y="2636838"/>
            <a:ext cx="2590800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волчата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84213" y="6021388"/>
            <a:ext cx="2590800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тигрята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5867400" y="6211888"/>
            <a:ext cx="2590800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ягнята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779838" y="4437063"/>
            <a:ext cx="1512888" cy="5762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rmAutofit fontScale="92500" lnSpcReduction="20000"/>
          </a:bodyPr>
          <a:lstStyle/>
          <a:p>
            <a:pPr marR="0" algn="ctr" defTabSz="914400" fontAlgn="auto"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4000" b="1" kern="1200" cap="none" spc="0" normalizeH="0" baseline="0" noProof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или</a:t>
            </a:r>
            <a:endParaRPr kumimoji="0" lang="ru-RU" sz="4000" b="1" kern="1200" cap="none" spc="0" normalizeH="0" baseline="0" noProof="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5" grpId="0"/>
      <p:bldP spid="15" grpId="1"/>
      <p:bldP spid="16" grpId="0" animBg="1"/>
      <p:bldP spid="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69" name="Содержимое 6" descr="lioness.jpg"/>
          <p:cNvPicPr>
            <a:picLocks noGrp="1"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395288" y="836613"/>
            <a:ext cx="4038600" cy="2692400"/>
          </a:xfrm>
          <a:ln/>
        </p:spPr>
      </p:pic>
      <p:pic>
        <p:nvPicPr>
          <p:cNvPr id="8" name="Содержимое 7" descr="319913934_6d82915c11_z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651500" y="333375"/>
            <a:ext cx="2930525" cy="2343150"/>
          </a:xfrm>
          <a:ln/>
        </p:spPr>
      </p:pic>
      <p:pic>
        <p:nvPicPr>
          <p:cNvPr id="12" name="Содержимое 11" descr="1bc89b1ccdcft.jpg"/>
          <p:cNvPicPr>
            <a:picLocks noGrp="1" noChangeAspect="1"/>
          </p:cNvPicPr>
          <p:nvPr>
            <p:ph sz="quarter" idx="3"/>
          </p:nvPr>
        </p:nvPicPr>
        <p:blipFill>
          <a:blip r:embed="rId3"/>
          <a:stretch>
            <a:fillRect/>
          </a:stretch>
        </p:blipFill>
        <p:spPr>
          <a:xfrm>
            <a:off x="5795963" y="3579813"/>
            <a:ext cx="3024187" cy="2452687"/>
          </a:xfrm>
          <a:ln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5288" y="0"/>
            <a:ext cx="3960813" cy="9080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R="0" algn="ctr" defTabSz="914400" fontAlgn="auto"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4800" b="1" kern="1200" cap="none" spc="0" normalizeH="0" baseline="0" noProof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У львицы… </a:t>
            </a:r>
            <a:endParaRPr kumimoji="0" lang="ru-RU" sz="4800" b="1" kern="1200" cap="none" spc="0" normalizeH="0" baseline="0" noProof="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9" name="Содержимое 8" descr="35549926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88" y="3654425"/>
            <a:ext cx="3240087" cy="2428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971550" y="6021388"/>
            <a:ext cx="1871663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лисята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067175" y="4437063"/>
            <a:ext cx="1512888" cy="5762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rmAutofit fontScale="92500" lnSpcReduction="20000"/>
          </a:bodyPr>
          <a:lstStyle/>
          <a:p>
            <a:pPr marR="0" algn="ctr" defTabSz="914400" fontAlgn="auto">
              <a:spcAft>
                <a:spcPts val="0"/>
              </a:spcAft>
              <a:buClrTx/>
              <a:buSzTx/>
              <a:buFontTx/>
              <a:defRPr/>
            </a:pPr>
            <a:r>
              <a:rPr kumimoji="0" lang="ru-RU" sz="4000" b="1" kern="1200" cap="none" spc="0" normalizeH="0" baseline="0" noProof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или</a:t>
            </a:r>
            <a:endParaRPr kumimoji="0" lang="ru-RU" sz="4000" b="1" kern="1200" cap="none" spc="0" normalizeH="0" baseline="0" noProof="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6156325" y="2636838"/>
            <a:ext cx="1871663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львята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651500" y="6021388"/>
            <a:ext cx="2808288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крольчата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 animBg="1"/>
      <p:bldP spid="11" grpId="1" animBg="1"/>
      <p:bldP spid="13" grpId="0"/>
      <p:bldP spid="14" grpId="0"/>
      <p:bldP spid="14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WPS Presentation</Application>
  <PresentationFormat>Экран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Arial</vt:lpstr>
      <vt:lpstr>SimSun</vt:lpstr>
      <vt:lpstr>Wingdings</vt:lpstr>
      <vt:lpstr>Garamond</vt:lpstr>
      <vt:lpstr>Calibri</vt:lpstr>
      <vt:lpstr>Comic Sans MS</vt:lpstr>
      <vt:lpstr>Georgia</vt:lpstr>
      <vt:lpstr>Microsoft YaHei</vt:lpstr>
      <vt:lpstr>Arial Unicode MS</vt:lpstr>
      <vt:lpstr>Segoe Print</vt:lpstr>
      <vt:lpstr/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Вадим и Света</cp:lastModifiedBy>
  <cp:revision>64</cp:revision>
  <dcterms:created xsi:type="dcterms:W3CDTF">2020-06-22T03:34:14Z</dcterms:created>
  <dcterms:modified xsi:type="dcterms:W3CDTF">2020-06-22T03:35:58Z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1049-11.2.0.9431</vt:lpwstr>
  </property>
</Properties>
</file>