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6" autoAdjust="0"/>
  </p:normalViewPr>
  <p:slideViewPr>
    <p:cSldViewPr showGuides="1">
      <p:cViewPr>
        <p:scale>
          <a:sx n="75" d="100"/>
          <a:sy n="75" d="100"/>
        </p:scale>
        <p:origin x="-2628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F13525-9059-462E-9E24-FD96D2A3AF11}" type="datetimeFigureOut">
              <a:rPr lang="ru-RU"/>
              <a:pPr>
                <a:defRPr/>
              </a:pPr>
              <a:t>13.11.2016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445F7A-3A9D-4F89-9490-67FCE820D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403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558E5-0107-4353-AF2C-B476C7D6E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81A39-EE69-40A2-A49E-72C69EE9D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7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924D3-CC97-42D1-811D-10E71312F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56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2B46A-3DF9-43F5-8040-8097FBF47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6D67E-3368-45E7-B9A6-2BAD32546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9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FDC30-F6E5-440B-B0E9-30F99FD8A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649B0-D58B-4D55-8AD9-9205E8ACF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9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F105-8DFF-4E80-A229-FB9D914ED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8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9AB1-CE24-40E4-9547-FD9842928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0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695F-8B0E-4258-8882-5441D7141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7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B1118-542C-4B83-AA78-89FB0D43F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71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4AE8EC-3285-4D52-98FC-3097DE306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UserSSD\User\Desktop\КОРДИНГ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076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8"/>
            <a:ext cx="9144000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Оформление по умолчанию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Administrator</cp:lastModifiedBy>
  <cp:revision>6</cp:revision>
  <cp:lastPrinted>1601-01-01T00:00:00Z</cp:lastPrinted>
  <dcterms:created xsi:type="dcterms:W3CDTF">2015-05-10T09:46:14Z</dcterms:created>
  <dcterms:modified xsi:type="dcterms:W3CDTF">2016-11-13T08:06:07Z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