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273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4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01D5-A672-417C-924B-21E94118038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005-A6D2-4E74-9339-97D9F174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7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01D5-A672-417C-924B-21E94118038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005-A6D2-4E74-9339-97D9F174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0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01D5-A672-417C-924B-21E94118038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005-A6D2-4E74-9339-97D9F174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8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01D5-A672-417C-924B-21E94118038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005-A6D2-4E74-9339-97D9F174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7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01D5-A672-417C-924B-21E94118038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005-A6D2-4E74-9339-97D9F174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01D5-A672-417C-924B-21E94118038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005-A6D2-4E74-9339-97D9F174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3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01D5-A672-417C-924B-21E94118038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005-A6D2-4E74-9339-97D9F174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1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01D5-A672-417C-924B-21E94118038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005-A6D2-4E74-9339-97D9F174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5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01D5-A672-417C-924B-21E94118038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005-A6D2-4E74-9339-97D9F174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6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01D5-A672-417C-924B-21E94118038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005-A6D2-4E74-9339-97D9F174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6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01D5-A672-417C-924B-21E94118038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005-A6D2-4E74-9339-97D9F174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3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401D5-A672-417C-924B-21E94118038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6005-A6D2-4E74-9339-97D9F174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6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Гендерное воспитание в условиях введения ФГОС ДО "/>
          <p:cNvSpPr>
            <a:spLocks noChangeAspect="1" noChangeArrowheads="1"/>
          </p:cNvSpPr>
          <p:nvPr/>
        </p:nvSpPr>
        <p:spPr bwMode="auto">
          <a:xfrm>
            <a:off x="155575" y="-6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Гендерное воспитание в условиях введения ФГОС ДО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58924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2016г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Гендерное воспитание – целенаправленный процесс педагогического сопровождения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6" y="0"/>
            <a:ext cx="9150816" cy="686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Содержание Программы (образовательные области) Социально-коммуникативное разв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Условия реализации Программы Психолого-педагогические Кадровые Материально-те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Девочкам нужно больше внимания и признания в ответ на то, какие они есть, чт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Развивающая предметно-пространственная среда Насыщенность Трансформируемос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0" y="0"/>
            <a:ext cx="9166840" cy="687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Целевые ориентиры на этапе завершения дошкольного образования Умеет подчинять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2" y="1"/>
            <a:ext cx="9151982" cy="68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Спасибо за внимани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5445224"/>
            <a:ext cx="33277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Дик Ю.Н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Возрастание роли гендерных исследований в педагогике получило законодатель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0" y="5710"/>
            <a:ext cx="9166850" cy="68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«Гендер» и «пол» – понятия нетождественны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ПОЛ МУЖЧИНА ЖЕНЩИНА СОЦИАЛИЗАЦИЯ МУЖСКОЕ ПОВЕДЕНИЕ ЖЕНСКОЕ ПОВЕДЕНИ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60"/>
            <a:ext cx="9182080" cy="68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Гендерная социализация Когнитивный аспект Эмоциональный аспект Поведенчески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Этапы формирования полового самосознания: * понимание половых различий (к 2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Федеральный государственный образовательный стандарт дошкольного образован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Актуальность проблемы Запрос общества – поддержка традиционной российской сем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Образовательная программа дошкольного образования п 2.4. Программа направлен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2016-05-23T11:58:04Z</dcterms:created>
  <dcterms:modified xsi:type="dcterms:W3CDTF">2016-10-27T05:32:20Z</dcterms:modified>
</cp:coreProperties>
</file>