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69" r:id="rId16"/>
    <p:sldId id="273" r:id="rId17"/>
    <p:sldId id="270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97" autoAdjust="0"/>
  </p:normalViewPr>
  <p:slideViewPr>
    <p:cSldViewPr>
      <p:cViewPr varScale="1">
        <p:scale>
          <a:sx n="103" d="100"/>
          <a:sy n="103" d="100"/>
        </p:scale>
        <p:origin x="-177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CC33"/>
            </a:gs>
            <a:gs pos="50000">
              <a:srgbClr val="FFFF00"/>
            </a:gs>
            <a:gs pos="100000">
              <a:srgbClr val="33CC3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4973" y="-1"/>
            <a:ext cx="8100392" cy="68335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620688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556792"/>
            <a:ext cx="6400800" cy="4082008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Долгосрочный проект </a:t>
            </a: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гендерному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воспитанию</a:t>
            </a: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«Я – девочка, я –мальчик»</a:t>
            </a: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средней группе</a:t>
            </a:r>
          </a:p>
          <a:p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Воспитатель: Дик Ю.Н.</a:t>
            </a:r>
          </a:p>
          <a:p>
            <a:pPr algn="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3608" y="980728"/>
            <a:ext cx="7533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Муниципальное Бюджетное Дошкольное Образовательное Учреждение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          Центр Развития Ребёнка № 28 «Огонёк» г. Бердск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856" y="5229200"/>
            <a:ext cx="1534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cs typeface="Aharoni" pitchFamily="2" charset="-79"/>
              </a:rPr>
              <a:t>2016</a:t>
            </a:r>
            <a:endParaRPr lang="ru-RU" sz="2000" b="1" dirty="0">
              <a:solidFill>
                <a:srgbClr val="FF0000"/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inh-nen-de-thuong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Раскрашивание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 descr="CAM018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56992"/>
            <a:ext cx="4716016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AM021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79979" y="1052736"/>
            <a:ext cx="4764021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inh-nen-de-thuong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Игровая ситуация « Какие мы нарядные».</a:t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AM021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556792"/>
            <a:ext cx="4104456" cy="4941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AM021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1628800"/>
            <a:ext cx="3816424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inh-nen-de-thuong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Дид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.игра: « Что нужно девочке(мальчику)»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AM0212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2776"/>
            <a:ext cx="4759680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AM021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4427984" y="3429000"/>
            <a:ext cx="4211960" cy="3158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inh-nen-de-thuong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Дид</a:t>
            </a:r>
            <a:r>
              <a:rPr lang="ru-RU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 игра «Подбери одежду»</a:t>
            </a:r>
            <a:endParaRPr lang="ru-RU" sz="3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AM021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24744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AM021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4756534" y="2557561"/>
            <a:ext cx="3267428" cy="4356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inh-nen-de-thuong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«Мне нужнее!»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AM021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124744"/>
            <a:ext cx="4137924" cy="551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AM021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1340768"/>
            <a:ext cx="3867894" cy="515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inh-nen-de-thuong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3312368"/>
          </a:xfrm>
        </p:spPr>
        <p:txBody>
          <a:bodyPr>
            <a:noAutofit/>
          </a:bodyPr>
          <a:lstStyle/>
          <a:p>
            <a:pPr algn="l"/>
            <a:r>
              <a:rPr lang="ru-RU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Работа с родителями:</a:t>
            </a:r>
            <a:br>
              <a:rPr lang="ru-RU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Анкетирование</a:t>
            </a:r>
            <a:b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*Консультации</a:t>
            </a:r>
            <a:b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*Изготовление корон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AM021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508104" y="908720"/>
            <a:ext cx="2592289" cy="3456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AM021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636912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AM021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4005064"/>
            <a:ext cx="3960440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inh-nen-de-thuong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Уголок </a:t>
            </a:r>
            <a:r>
              <a:rPr lang="ru-RU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Ряжения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AM021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196752"/>
            <a:ext cx="3939902" cy="5253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AM021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2276872"/>
            <a:ext cx="4091947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inh-nen-de-thuong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Коллективная работа :</a:t>
            </a:r>
            <a:b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«Дерево дружбы»</a:t>
            </a:r>
            <a:endParaRPr lang="ru-RU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AM021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533974" y="1586710"/>
            <a:ext cx="4271797" cy="3203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AM021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1412776"/>
            <a:ext cx="367240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AM021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4148" y="2204864"/>
            <a:ext cx="3489852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inh-nen-de-thuong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141107_1257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408712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141107_1258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2819606"/>
            <a:ext cx="6012160" cy="4038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inh-nen-de-thuong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i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Название проекта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« Я – девочка, я – мальчик»</a:t>
            </a:r>
            <a:b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Участники: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Дети средней группы, родители, педагоги</a:t>
            </a:r>
            <a:b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Тип проекта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Информационно- творческий</a:t>
            </a:r>
            <a:b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Срок реализации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проекта: 2 месяца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inh-nen-de-thuong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9"/>
            <a:ext cx="7772400" cy="1512167"/>
          </a:xfrm>
        </p:spPr>
        <p:txBody>
          <a:bodyPr>
            <a:normAutofit fontScale="90000"/>
          </a:bodyPr>
          <a:lstStyle/>
          <a:p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332656"/>
            <a:ext cx="8064896" cy="612068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sz="2000" b="1" i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Создание условий для естественного развития ребенка дошкольного возраста в детском саду и в семье с учетом </a:t>
            </a:r>
            <a:r>
              <a:rPr lang="ru-RU" sz="20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гендерной</a:t>
            </a:r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идентичности.</a:t>
            </a:r>
          </a:p>
          <a:p>
            <a:r>
              <a:rPr lang="ru-RU" sz="2000" b="1" i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Активизировать представление детей о различиях полов (физических , поведенческих и нравственно ценных) посредством ролевых игр;</a:t>
            </a:r>
          </a:p>
          <a:p>
            <a:pPr lvl="0"/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Развивать способы взаимодействий, характерных для мужского и женского типов поведения через знакомство детей с русским фольклором и русскими традициями в семейном воспитании ;</a:t>
            </a:r>
          </a:p>
          <a:p>
            <a:pPr lvl="0"/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Прививать нравственные качества, характерные для мальчиков и девочек посредством игровой и художественно-продуктивной деятельности;</a:t>
            </a:r>
          </a:p>
          <a:p>
            <a:pPr lvl="0"/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Повысить активность родителей в совместной деятельности по </a:t>
            </a:r>
            <a:r>
              <a:rPr lang="ru-RU" sz="20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гендерному</a:t>
            </a:r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воспитанию детей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8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8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8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8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8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8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8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3" grpI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inh-nen-de-thuong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980728"/>
            <a:ext cx="7772400" cy="1512167"/>
          </a:xfrm>
        </p:spPr>
        <p:txBody>
          <a:bodyPr>
            <a:normAutofit fontScale="90000"/>
          </a:bodyPr>
          <a:lstStyle/>
          <a:p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692696"/>
            <a:ext cx="3744416" cy="5472608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Беседа « Чем мальчики отличаются от девочек»</a:t>
            </a:r>
          </a:p>
          <a:p>
            <a:endParaRPr lang="ru-RU" dirty="0"/>
          </a:p>
        </p:txBody>
      </p:sp>
      <p:pic>
        <p:nvPicPr>
          <p:cNvPr id="5" name="Рисунок 4" descr="CAM018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32656"/>
            <a:ext cx="4104456" cy="58566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inh-nen-de-thuong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Д/и «Передай солнышко и скажи приятное соседу»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 descr="CAM018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556792"/>
            <a:ext cx="3960440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AM018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2924944"/>
            <a:ext cx="4860032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inh-nen-de-thuong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Аппликация: Головные уборы для богатырей и русских красавиц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AM021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84784"/>
            <a:ext cx="377991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AM021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1412776"/>
            <a:ext cx="3888432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AM021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2627784" y="3329608"/>
            <a:ext cx="3024336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inh-nen-de-thuong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Сюжетно -ролевые игры: «Семья», «Парикмахерская»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AM021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556792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AM021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2492896"/>
            <a:ext cx="4956043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inh-nen-de-thuong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Конструирование : </a:t>
            </a:r>
            <a:b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 Дом дружбы»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CAM021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268760"/>
            <a:ext cx="3600400" cy="24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AM021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789040"/>
            <a:ext cx="360040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AM021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1556792"/>
            <a:ext cx="3816424" cy="4985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inh-nen-de-thuong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Кто сильнее?</a:t>
            </a:r>
            <a:endParaRPr lang="ru-RU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SCN24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628800"/>
            <a:ext cx="3816424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N24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3789040"/>
            <a:ext cx="3744416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егор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1196752"/>
            <a:ext cx="4464496" cy="2714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224</Words>
  <Application>Microsoft Office PowerPoint</Application>
  <PresentationFormat>Экран (4:3)</PresentationFormat>
  <Paragraphs>33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  </vt:lpstr>
      <vt:lpstr>Название проекта: « Я – девочка, я – мальчик» Участники: Дети средней группы, родители, педагоги Тип проекта: Информационно- творческий Срок реализации проекта: 2 месяца </vt:lpstr>
      <vt:lpstr>  </vt:lpstr>
      <vt:lpstr>  </vt:lpstr>
      <vt:lpstr>Д/и «Передай солнышко и скажи приятное соседу»</vt:lpstr>
      <vt:lpstr>Аппликация: Головные уборы для богатырей и русских красавиц</vt:lpstr>
      <vt:lpstr>Сюжетно -ролевые игры: «Семья», «Парикмахерская»</vt:lpstr>
      <vt:lpstr>Конструирование :  « Дом дружбы» </vt:lpstr>
      <vt:lpstr>Кто сильнее?</vt:lpstr>
      <vt:lpstr>Раскрашивание</vt:lpstr>
      <vt:lpstr>Игровая ситуация « Какие мы нарядные».  </vt:lpstr>
      <vt:lpstr>Дид .игра: « Что нужно девочке(мальчику)»</vt:lpstr>
      <vt:lpstr>Дид. игра «Подбери одежду»</vt:lpstr>
      <vt:lpstr>Игра «Мне нужнее!»</vt:lpstr>
      <vt:lpstr>                Работа с родителями: *Анкетирование *Консультации *Изготовление корон   </vt:lpstr>
      <vt:lpstr>Уголок Ряжения</vt:lpstr>
      <vt:lpstr>Коллективная работа : «Дерево дружбы»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д/с № 45 КВ </dc:title>
  <cp:lastModifiedBy>Administrator</cp:lastModifiedBy>
  <cp:revision>7</cp:revision>
  <dcterms:modified xsi:type="dcterms:W3CDTF">2016-11-13T08:47:11Z</dcterms:modified>
</cp:coreProperties>
</file>