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vologda-oblast.ru/upload/iblock/f80/s1200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75556" y="2060848"/>
            <a:ext cx="5866991" cy="391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i="1" dirty="0" smtClean="0"/>
              <a:t>«Муниципальное бюджетное дошкольное образовательное учреждение </a:t>
            </a:r>
            <a:br>
              <a:rPr lang="ru-RU" sz="1400" i="1" dirty="0" smtClean="0"/>
            </a:br>
            <a:r>
              <a:rPr lang="ru-RU" sz="1400" i="1" dirty="0" smtClean="0"/>
              <a:t>центр развития ребёнка №28 «Огонёк»»</a:t>
            </a:r>
            <a:endParaRPr lang="ru-RU" sz="1400" i="1" dirty="0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ДЕНЬ РОССИЙСКОГО ФЛАГА</a:t>
            </a:r>
            <a:endParaRPr lang="ru-RU" i="1" dirty="0" smtClean="0">
              <a:solidFill>
                <a:srgbClr val="FF0000"/>
              </a:solidFill>
            </a:endParaRPr>
          </a:p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Группа №2 «ОГОНЬКИ»</a:t>
            </a:r>
            <a:endParaRPr lang="ru-RU" i="1" dirty="0" smtClean="0">
              <a:solidFill>
                <a:srgbClr val="FF0000"/>
              </a:solidFill>
            </a:endParaRPr>
          </a:p>
          <a:p>
            <a:pPr algn="r"/>
            <a:endParaRPr lang="ru-RU" sz="2400" dirty="0" smtClean="0">
              <a:solidFill>
                <a:srgbClr val="FF0000"/>
              </a:solidFill>
            </a:endParaRPr>
          </a:p>
          <a:p>
            <a:pPr algn="r"/>
            <a:endParaRPr lang="ru-RU" sz="2400" dirty="0">
              <a:solidFill>
                <a:srgbClr val="FF0000"/>
              </a:solidFill>
            </a:endParaRPr>
          </a:p>
          <a:p>
            <a:pPr algn="r"/>
            <a:endParaRPr lang="ru-RU" sz="2400" dirty="0" smtClean="0">
              <a:solidFill>
                <a:srgbClr val="FF0000"/>
              </a:solidFill>
            </a:endParaRPr>
          </a:p>
          <a:p>
            <a:pPr algn="r"/>
            <a:endParaRPr lang="ru-RU" sz="2400" dirty="0">
              <a:solidFill>
                <a:srgbClr val="FF0000"/>
              </a:solidFill>
            </a:endParaRPr>
          </a:p>
          <a:p>
            <a:pPr algn="r"/>
            <a:endParaRPr lang="ru-RU" sz="2400" dirty="0" smtClean="0">
              <a:solidFill>
                <a:srgbClr val="FF0000"/>
              </a:solidFill>
            </a:endParaRPr>
          </a:p>
          <a:p>
            <a:pPr algn="r"/>
            <a:r>
              <a:rPr lang="ru-RU" sz="2400" dirty="0" err="1" smtClean="0">
                <a:solidFill>
                  <a:srgbClr val="002060"/>
                </a:solidFill>
              </a:rPr>
              <a:t>Вос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питатели:Сафонова.М.В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Баталова.М.А</a:t>
            </a:r>
            <a:endParaRPr lang="ru-RU" sz="2400" dirty="0" err="1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Текстовое поле 3"/>
          <p:cNvSpPr txBox="true"/>
          <p:nvPr/>
        </p:nvSpPr>
        <p:spPr>
          <a:xfrm>
            <a:off x="2217420" y="5857875"/>
            <a:ext cx="914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2020г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914400" y="397349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70C0"/>
                </a:solidFill>
              </a:rPr>
              <a:t>Игры эстафеты прекрасная возможность для развития внимания, координации движени</a:t>
            </a:r>
            <a:r>
              <a:rPr lang="ru-RU" sz="3100" i="1" dirty="0" smtClean="0">
                <a:solidFill>
                  <a:srgbClr val="0070C0"/>
                </a:solidFill>
              </a:rPr>
              <a:t>й.</a:t>
            </a:r>
            <a:endParaRPr lang="ru-RU" sz="31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дипломы зима\Новая папка (7)\IMG_20200821_085438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62577" y="1700808"/>
            <a:ext cx="3651870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дипломы зима\Новая папка (7)\IMG_20200821_085451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9285" y="1556792"/>
            <a:ext cx="3571107" cy="476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Весёлые подвижные игры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F:\дипломы зима\Новая папка (7)\IMG_20200821_085543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99592" y="1700808"/>
            <a:ext cx="3759882" cy="50131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  <a:headEnd/>
            <a:tailEnd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дипломы зима\Новая папка (7)\IMG_20200821_090122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040" y="1769379"/>
            <a:ext cx="3708454" cy="49446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  <a:headEnd/>
            <a:tailEnd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vologda-oblast.ru/upload/iblock/f80/s1200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092280" y="5568653"/>
            <a:ext cx="1934021" cy="128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vologda-oblast.ru/upload/iblock/f80/s1200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5486481"/>
            <a:ext cx="1934021" cy="128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F:\дипломы зима\Новая папка (7)\IMG_20200821_090432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32656"/>
            <a:ext cx="4011910" cy="534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дипломы зима\Новая папка (7)\IMG_20200821_090516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016" y="303490"/>
            <a:ext cx="4137924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дипломы зима\Новая папка (7)\IMG_20200821_091457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7544" y="476672"/>
            <a:ext cx="4299942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дипломы зима\Новая папка (7)\IMG_20200821_091532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032" y="476672"/>
            <a:ext cx="3991372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дипломы зима\Новая папка (7)\IMG_20200821_091615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131840" y="1508785"/>
            <a:ext cx="4011910" cy="534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Закрепляем расположение цветов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дипломы зима\Новая папка (7)\IMG_20200821_091657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39552" y="379837"/>
            <a:ext cx="4840002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5508104" y="548681"/>
            <a:ext cx="2950096" cy="496855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Мальчики старались, получились даже роботы из </a:t>
            </a:r>
            <a:r>
              <a:rPr lang="ru-RU" sz="3600" i="1" dirty="0" err="1" smtClean="0">
                <a:solidFill>
                  <a:srgbClr val="002060"/>
                </a:solidFill>
              </a:rPr>
              <a:t>триколор</a:t>
            </a:r>
            <a:r>
              <a:rPr lang="ru-RU" sz="3600" dirty="0" err="1" smtClean="0">
                <a:solidFill>
                  <a:srgbClr val="002060"/>
                </a:solidFill>
              </a:rPr>
              <a:t>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5796136" y="3886200"/>
            <a:ext cx="1976264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Спасибо за внимание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F:\дипломы зима\Новая папка (7)\IMG_20200821_091712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39552" y="1484784"/>
            <a:ext cx="3795886" cy="506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дипломы зима\Новая папка (7)\IMG_20200821_091657.jpg"/>
          <p:cNvPicPr>
            <a:picLocks noGrp="true" noChangeAspect="true" noChangeArrowheads="true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4008" y="1618588"/>
            <a:ext cx="3823975" cy="479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WPS Presentation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微软雅黑</vt:lpstr>
      <vt:lpstr>Arial Unicode MS</vt:lpstr>
      <vt:lpstr>Тема Office</vt:lpstr>
      <vt:lpstr>«Муниципальное бюджетное дошкольное образовательное учреждение  центр развития ребёнка №28 «Огонёк»»</vt:lpstr>
      <vt:lpstr>Игры эстафеты прекрасная возможность для развития внимания, координации движений.</vt:lpstr>
      <vt:lpstr>Весёлые подвижные игры</vt:lpstr>
      <vt:lpstr>PowerPoint 演示文稿</vt:lpstr>
      <vt:lpstr>PowerPoint 演示文稿</vt:lpstr>
      <vt:lpstr>Закрепляем расположение цветов.</vt:lpstr>
      <vt:lpstr>Мальчики старались, получились даже роботы из триколора.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6</cp:revision>
  <dcterms:created xsi:type="dcterms:W3CDTF">2021-02-02T12:20:11Z</dcterms:created>
  <dcterms:modified xsi:type="dcterms:W3CDTF">2021-02-02T12:20:11Z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