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63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7DE7-162B-4C44-9351-9D8C47820546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72A2-8EDC-4805-AD80-E77BA65F1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7DE7-162B-4C44-9351-9D8C47820546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72A2-8EDC-4805-AD80-E77BA65F1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7DE7-162B-4C44-9351-9D8C47820546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72A2-8EDC-4805-AD80-E77BA65F1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7DE7-162B-4C44-9351-9D8C47820546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72A2-8EDC-4805-AD80-E77BA65F1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7DE7-162B-4C44-9351-9D8C47820546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72A2-8EDC-4805-AD80-E77BA65F1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7DE7-162B-4C44-9351-9D8C47820546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72A2-8EDC-4805-AD80-E77BA65F1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7DE7-162B-4C44-9351-9D8C47820546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72A2-8EDC-4805-AD80-E77BA65F1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7DE7-162B-4C44-9351-9D8C47820546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72A2-8EDC-4805-AD80-E77BA65F1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7DE7-162B-4C44-9351-9D8C47820546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72A2-8EDC-4805-AD80-E77BA65F1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7DE7-162B-4C44-9351-9D8C47820546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72A2-8EDC-4805-AD80-E77BA65F1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7DE7-162B-4C44-9351-9D8C47820546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B72A2-8EDC-4805-AD80-E77BA65F1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67DE7-162B-4C44-9351-9D8C47820546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B72A2-8EDC-4805-AD80-E77BA65F1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День именинника в группе «Огоньки»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235838_14116751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863931"/>
            <a:ext cx="5708940" cy="4055700"/>
          </a:xfrm>
        </p:spPr>
      </p:pic>
      <p:sp>
        <p:nvSpPr>
          <p:cNvPr id="4" name="TextBox 3"/>
          <p:cNvSpPr txBox="1"/>
          <p:nvPr/>
        </p:nvSpPr>
        <p:spPr>
          <a:xfrm>
            <a:off x="6732240" y="5934670"/>
            <a:ext cx="27169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воспитатели:</a:t>
            </a:r>
          </a:p>
          <a:p>
            <a:r>
              <a:rPr lang="ru-RU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Окушко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Т.А.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Лоскутова Д.А.</a:t>
            </a:r>
            <a:endParaRPr lang="ru-RU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593467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2015 год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                      </a:t>
            </a:r>
            <a:r>
              <a:rPr lang="ru-RU" sz="2700" dirty="0" smtClean="0">
                <a:solidFill>
                  <a:srgbClr val="FF0000"/>
                </a:solidFill>
                <a:latin typeface="Comic Sans MS" pitchFamily="66" charset="0"/>
              </a:rPr>
              <a:t>Всех девчонок и мальчишек,</a:t>
            </a:r>
            <a:br>
              <a:rPr lang="ru-RU" sz="27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Comic Sans MS" pitchFamily="66" charset="0"/>
              </a:rPr>
              <a:t>                   Шалунов и шалунишек,</a:t>
            </a:r>
            <a:br>
              <a:rPr lang="ru-RU" sz="27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Comic Sans MS" pitchFamily="66" charset="0"/>
              </a:rPr>
              <a:t>                   Мы зовем на представление</a:t>
            </a:r>
            <a:br>
              <a:rPr lang="ru-RU" sz="27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dirty="0" smtClean="0">
                <a:solidFill>
                  <a:srgbClr val="FF0000"/>
                </a:solidFill>
                <a:latin typeface="Comic Sans MS" pitchFamily="66" charset="0"/>
              </a:rPr>
              <a:t>                   Под названьем «День рождения!»</a:t>
            </a:r>
            <a:endParaRPr lang="ru-RU" sz="27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IMG_840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Каравай ,каравай кого любишь выбирай!</a:t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0" y="404665"/>
            <a:ext cx="4040188" cy="108012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" name="Содержимое 11" descr="IMG_838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Ох, какие шарики и синие и красные!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" name="Содержимое 12" descr="IMG_839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Подвижная игра «Лохматый пес»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IMG_838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sz="2000" dirty="0" smtClean="0"/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Вот сидит лохматый пес, в лапки свой уткнувши нос.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Тихо, мирно он сидит, не то дремлет не то спит.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Подойдем к нему разбудим и посмотрим</a:t>
            </a: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itchFamily="66" charset="0"/>
              </a:rPr>
              <a:t> Что же будет?</a:t>
            </a:r>
          </a:p>
          <a:p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1200" dirty="0" smtClean="0">
                <a:solidFill>
                  <a:srgbClr val="FF0000"/>
                </a:solidFill>
                <a:latin typeface="Comic Sans MS" pitchFamily="66" charset="0"/>
              </a:rPr>
              <a:t>(Дети тихонько подходят и хлопают в ладоши. Пес вскакивает, рычит, ловит детей. Пойманный игрок становится Водящим «псом»)</a:t>
            </a:r>
            <a:endParaRPr lang="ru-RU" sz="1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С праздником мы всех вас поздравляем</a:t>
            </a:r>
            <a:b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 И подарки именинникам вручаем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!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Содержимое 10" descr="IMG_8414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С днём рожденья поздравляем </a:t>
            </a:r>
            <a:b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И желаем от души </a:t>
            </a:r>
            <a:b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Будьте вы всегда здоровы </a:t>
            </a:r>
            <a:b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Дорогие малыши</a:t>
            </a:r>
            <a:r>
              <a:rPr lang="ru-RU" sz="3200" dirty="0" smtClean="0">
                <a:solidFill>
                  <a:srgbClr val="FF0000"/>
                </a:solidFill>
              </a:rPr>
              <a:t>!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IMG_8409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803789"/>
            <a:ext cx="4040188" cy="2693459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IMG_8408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97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День именинника в группе «Огоньки» </vt:lpstr>
      <vt:lpstr>                      Всех девчонок и мальчишек,                    Шалунов и шалунишек,                    Мы зовем на представление                    Под названьем «День рождения!»</vt:lpstr>
      <vt:lpstr> Каравай ,каравай кого любишь выбирай! </vt:lpstr>
      <vt:lpstr>Ох, какие шарики и синие и красные! </vt:lpstr>
      <vt:lpstr>Подвижная игра «Лохматый пес»</vt:lpstr>
      <vt:lpstr>С праздником мы всех вас поздравляем  И подарки именинникам вручаем!</vt:lpstr>
      <vt:lpstr>  С днём рожденья поздравляем   И желаем от души   Будьте вы всегда здоровы   Дорогие малыши!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Всех девчонок и мальчишек,                    Шалунов и шалунишек,                    Мы зовем на представление                    Под названьем «День рождения!»</dc:title>
  <dc:creator>Окушко</dc:creator>
  <cp:lastModifiedBy>Administrator</cp:lastModifiedBy>
  <cp:revision>18</cp:revision>
  <dcterms:created xsi:type="dcterms:W3CDTF">2015-10-22T15:35:54Z</dcterms:created>
  <dcterms:modified xsi:type="dcterms:W3CDTF">2015-11-07T10:27:38Z</dcterms:modified>
</cp:coreProperties>
</file>