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1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5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0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7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8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7009-A862-43CD-943F-6F3EDACAEAA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BC54-E3D5-4E67-BD08-C8C0C85C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8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1"/>
            <a:ext cx="7776864" cy="2232248"/>
          </a:xfrm>
        </p:spPr>
        <p:txBody>
          <a:bodyPr>
            <a:noAutofit/>
          </a:bodyPr>
          <a:lstStyle/>
          <a:p>
            <a:r>
              <a:rPr lang="ru-RU" sz="6000" b="1" smtClean="0"/>
              <a:t>«</a:t>
            </a:r>
            <a:r>
              <a:rPr lang="ru-RU" sz="6000" b="1" smtClean="0"/>
              <a:t>Дети - герои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ВЕЛИКОЙ </a:t>
            </a:r>
            <a:br>
              <a:rPr lang="ru-RU" sz="6000" b="1" dirty="0" smtClean="0"/>
            </a:br>
            <a:r>
              <a:rPr lang="ru-RU" sz="6000" b="1" dirty="0" smtClean="0"/>
              <a:t>ОТЕЧЕСТВЕННОЙ </a:t>
            </a:r>
            <a:r>
              <a:rPr lang="ru-RU" sz="6000" b="1" smtClean="0"/>
              <a:t/>
            </a:r>
            <a:br>
              <a:rPr lang="ru-RU" sz="6000" b="1" smtClean="0"/>
            </a:br>
            <a:r>
              <a:rPr lang="ru-RU" sz="6000" b="1" smtClean="0"/>
              <a:t>ВОЙНЫ»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2313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450"/>
            <a:ext cx="90408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43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880804/a6e8701d-ed90-49c2-a783-c7731fe801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344816" cy="4608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Войны я не видела, но знаю,</a:t>
            </a:r>
            <a:br>
              <a:rPr lang="ru-RU" sz="3600" b="1" dirty="0" smtClean="0"/>
            </a:br>
            <a:r>
              <a:rPr lang="ru-RU" sz="3600" b="1" dirty="0" smtClean="0"/>
              <a:t>Как трудно народу пришлось,</a:t>
            </a:r>
            <a:br>
              <a:rPr lang="ru-RU" sz="3600" b="1" dirty="0" smtClean="0"/>
            </a:br>
            <a:r>
              <a:rPr lang="ru-RU" sz="3600" b="1" dirty="0" smtClean="0"/>
              <a:t>И голод, и холод и ужас –</a:t>
            </a:r>
            <a:br>
              <a:rPr lang="ru-RU" sz="3600" b="1" dirty="0" smtClean="0"/>
            </a:br>
            <a:r>
              <a:rPr lang="ru-RU" sz="3600" b="1" dirty="0" smtClean="0"/>
              <a:t>Всё им испытать довелось.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Пусть мирно живут на планете,</a:t>
            </a:r>
            <a:br>
              <a:rPr lang="ru-RU" sz="3600" b="1" dirty="0" smtClean="0"/>
            </a:br>
            <a:r>
              <a:rPr lang="ru-RU" sz="3600" b="1" dirty="0" smtClean="0"/>
              <a:t>Пусть дети не знают войны,</a:t>
            </a:r>
            <a:br>
              <a:rPr lang="ru-RU" sz="3600" b="1" dirty="0" smtClean="0"/>
            </a:br>
            <a:r>
              <a:rPr lang="ru-RU" sz="3600" b="1" dirty="0" smtClean="0"/>
              <a:t>Пусть яркое солнышко светит!</a:t>
            </a:r>
            <a:br>
              <a:rPr lang="ru-RU" sz="3600" b="1" dirty="0" smtClean="0"/>
            </a:br>
            <a:r>
              <a:rPr lang="ru-RU" sz="3600" b="1" dirty="0" smtClean="0"/>
              <a:t>Мы дружной семьёй быть должны!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9076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6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4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5"/>
            <a:ext cx="9144000" cy="677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5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061" cy="68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3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" y="54568"/>
            <a:ext cx="9040552" cy="67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62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35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5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" y="65946"/>
            <a:ext cx="9067878" cy="679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9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50"/>
            <a:ext cx="9059010" cy="67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18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«Дети - герои  ВЕЛИКОЙ  ОТЕЧЕСТВЕННОЙ  ВОЙНЫ»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Войны я не видела, но знаю, Как трудно народу пришлось, И голод, и холод и ужас – Всё им испытать довелось.  Пусть мирно живут на планете, Пусть дети не знают войны, Пусть яркое солнышко светит! Мы дружной семьёй быть должны!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 ВЕЛИКОЙ  ОТЕЧЕСТВЕННОЙ  ВОЙНЫ</dc:title>
  <dc:creator>admin-pk</dc:creator>
  <cp:lastModifiedBy>admin-pk</cp:lastModifiedBy>
  <cp:revision>4</cp:revision>
  <dcterms:created xsi:type="dcterms:W3CDTF">2020-04-20T14:50:55Z</dcterms:created>
  <dcterms:modified xsi:type="dcterms:W3CDTF">2020-04-20T16:23:34Z</dcterms:modified>
</cp:coreProperties>
</file>