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A1CE-98A2-4266-9803-3CC24F0D62E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90C-8574-44D5-9722-F7C07639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0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A1CE-98A2-4266-9803-3CC24F0D62E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90C-8574-44D5-9722-F7C07639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A1CE-98A2-4266-9803-3CC24F0D62E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90C-8574-44D5-9722-F7C07639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A1CE-98A2-4266-9803-3CC24F0D62E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90C-8574-44D5-9722-F7C07639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A1CE-98A2-4266-9803-3CC24F0D62E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90C-8574-44D5-9722-F7C07639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6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A1CE-98A2-4266-9803-3CC24F0D62E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90C-8574-44D5-9722-F7C07639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6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A1CE-98A2-4266-9803-3CC24F0D62E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90C-8574-44D5-9722-F7C07639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6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A1CE-98A2-4266-9803-3CC24F0D62E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90C-8574-44D5-9722-F7C07639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9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A1CE-98A2-4266-9803-3CC24F0D62E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90C-8574-44D5-9722-F7C07639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6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A1CE-98A2-4266-9803-3CC24F0D62E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90C-8574-44D5-9722-F7C07639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5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A1CE-98A2-4266-9803-3CC24F0D62E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090C-8574-44D5-9722-F7C07639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A1CE-98A2-4266-9803-3CC24F0D62E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090C-8574-44D5-9722-F7C07639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5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69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get.wallhere.com/photo/background-spot-light-texture-671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2"/>
            <a:ext cx="9144000" cy="68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data:image/png;base64,iVBORw0KGgoAAAANSUhEUgAAAusAAAIQCAYAAAA4rCDnAAAgAElEQVR4Xu3aIU4rARSF4TuWFWC7AhIkT7MXMGyBsgVM2QcOdJEEdsEKsPNCBcHW/ZCvupOc+c4VJ02XmXkcHwIECBAgQIAAAQIEcgKLsZ7rRCACBAgQIECAAAECBwFj3SE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CwbDbzhIEAAQIECBAgQIAAgZ7Ast/OenHbCyYRAQIECBwv8Hw9c7k7/jlPECBAgEBP4OVuZnnbzXp2NR+9eBIRIECAwLECr/dzcn4zn8c+5/sECBAg0BN4f5jTZV1nXZb5+u+6DwECBAgQIECAAAECEYHDTjfWI22IQYAAAQIECBAgQOCHgLHuHA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QOY32/nfXfdhYcBAgQIECAAAECBAh0BL52urHe6UMSAgQIECBAgAABAt8Ch7F++Hl98cu6uyBAgAABAgQIECBQEvCf9VIbshAgQIAAAQIECBD4IWCsOwc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CBw1h/2816djUfOAgQIEDg9wu83s/J+c18/v438QYECBAg8P4wp8t+O+vFLQwCBAgQ+AsCz9czl7u/8CbegQABAgRe7maWzWaeUBAgQIAAAQIECBAg0BNYZuaxF0siAg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7k3A68AAABQSURBVAECBAgQIECAAAECUQFjPVqMWAQIECBAgAABAgSMdTdAgAABAgQIECBAICpgrEeLEYsAAQIECBAgQICAse4GCBAgQIAAAQIECEQF/gM8ajBTNHCzi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692696"/>
            <a:ext cx="70739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23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get.wallhere.com/photo/background-spot-light-texture-671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2"/>
            <a:ext cx="9144000" cy="68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data:image/png;base64,iVBORw0KGgoAAAANSUhEUgAAAusAAAIQCAYAAAA4rCDnAAAgAElEQVR4Xu3aIU4rARSF4TuWFWC7AhIkT7MXMGyBsgVM2QcOdJEEdsEKsPNCBcHW/ZCvupOc+c4VJ02XmXkcHwIECBAgQIAAAQIEcgKLsZ7rRCACBAgQIECAAAECBwFj3SE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CwbDbzhIEAAQIECBAgQIAAgZ7Ast/OenHbCyYRAQIECBwv8Hw9c7k7/jlPECBAgEBP4OVuZnnbzXp2NR+9eBIRIECAwLECr/dzcn4zn8c+5/sECBAg0BN4f5jTZV1nXZb5+u+6DwECBAgQIECAAAECEYHDTjfWI22IQYAAAQIECBAgQOCHgLHuHA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QOY32/nfXfdhYcBAgQIECAAAECBAh0BL52urHe6UMSAgQIECBAgAABAt8Ch7F++Hl98cu6uyBAgAABAgQIECBQEvCf9VIbshAgQIAAAQIECBD4IWCsOwc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CBw1h/2816djUfOAgQIEDg9wu83s/J+c18/v438QYECBAg8P4wp8t+O+vFLQwCBAgQ+AsCz9czl7u/8CbegQABAgRe7maWzWaeUBAgQIAAAQIECBAg0BNYZuaxF0siAg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7k3A68AAABQSURBVAECBAgQIECAAAECUQFjPVqMWAQIECBAgAABAgSMdTdAgAABAgQIECBAICpgrEeLEYsAAQIECBAgQICAse4GCBAgQIAAAQIECEQF/gM8ajBTNHCzi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548680"/>
            <a:ext cx="70739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30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get.wallhere.com/photo/background-spot-light-texture-671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2"/>
            <a:ext cx="9144000" cy="68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data:image/png;base64,iVBORw0KGgoAAAANSUhEUgAAAusAAAIQCAYAAAA4rCDnAAAgAElEQVR4Xu3aIU4rARSF4TuWFWC7AhIkT7MXMGyBsgVM2QcOdJEEdsEKsPNCBcHW/ZCvupOc+c4VJ02XmXkcHwIECBAgQIAAAQIEcgKLsZ7rRCACBAgQIECAAAECBwFj3SE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CwbDbzhIEAAQIECBAgQIAAgZ7Ast/OenHbCyYRAQIECBwv8Hw9c7k7/jlPECBAgEBP4OVuZnnbzXp2NR+9eBIRIECAwLECr/dzcn4zn8c+5/sECBAg0BN4f5jTZV1nXZb5+u+6DwECBAgQIECAAAECEYHDTjfWI22IQYAAAQIECBAgQOCHgLHuHA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QOY32/nfXfdhYcBAgQIECAAAECBAh0BL52urHe6UMSAgQIECBAgAABAt8Ch7F++Hl98cu6uyBAgAABAgQIECBQEvCf9VIbshAgQIAAAQIECBD4IWCsOwc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CBw1h/2816djUfOAgQIEDg9wu83s/J+c18/v438QYECBAg8P4wp8t+O+vFLQwCBAgQ+AsCz9czl7u/8CbegQABAgRe7maWzWaeUBAgQIAAAQIECBAg0BNYZuaxF0siAg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7k3A68AAABQSURBVAECBAgQIECAAAECUQFjPVqMWAQIECBAgAABAgSMdTdAgAABAgQIECBAICpgrEeLEYsAAQIECBAgQICAse4GCBAgQIAAAQIECEQF/gM8ajBTNHCzi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91211"/>
            <a:ext cx="70739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21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get.wallhere.com/photo/background-spot-light-texture-671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2"/>
            <a:ext cx="9144000" cy="68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data:image/png;base64,iVBORw0KGgoAAAANSUhEUgAAAusAAAIQCAYAAAA4rCDnAAAgAElEQVR4Xu3aIU4rARSF4TuWFWC7AhIkT7MXMGyBsgVM2QcOdJEEdsEKsPNCBcHW/ZCvupOc+c4VJ02XmXkcHwIECBAgQIAAAQIEcgKLsZ7rRCACBAgQIECAAAECBwFj3SE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CwbDbzhIEAAQIECBAgQIAAgZ7Ast/OenHbCyYRAQIECBwv8Hw9c7k7/jlPECBAgEBP4OVuZnnbzXp2NR+9eBIRIECAwLECr/dzcn4zn8c+5/sECBAg0BN4f5jTZV1nXZb5+u+6DwECBAgQIECAAAECEYHDTjfWI22IQYAAAQIECBAgQOCHgLHuHA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QOY32/nfXfdhYcBAgQIECAAAECBAh0BL52urHe6UMSAgQIECBAgAABAt8Ch7F++Hl98cu6uyBAgAABAgQIECBQEvCf9VIbshAgQIAAAQIECBD4IWCsOwc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CBw1h/2816djUfOAgQIEDg9wu83s/J+c18/v438QYECBAg8P4wp8t+O+vFLQwCBAgQ+AsCz9czl7u/8CbegQABAgRe7maWzWaeUBAgQIAAAQIECBAg0BNYZuaxF0siAg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7k3A68AAABQSURBVAECBAgQIECAAAECUQFjPVqMWAQIECBAgAABAgSMdTdAgAABAgQIECBAICpgrEeLEYsAAQIECBAgQICAse4GCBAgQIAAAQIECEQF/gM8ajBTNHCzi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791211"/>
            <a:ext cx="70739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88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get.wallhere.com/photo/background-spot-light-texture-671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2"/>
            <a:ext cx="9144000" cy="68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data:image/png;base64,iVBORw0KGgoAAAANSUhEUgAAAusAAAIQCAYAAAA4rCDnAAAgAElEQVR4Xu3aIU4rARSF4TuWFWC7AhIkT7MXMGyBsgVM2QcOdJEEdsEKsPNCBcHW/ZCvupOc+c4VJ02XmXkcHwIECBAgQIAAAQIEcgKLsZ7rRCACBAgQIECAAAECBwFj3SE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CwbDbzhIEAAQIECBAgQIAAgZ7Ast/OenHbCyYRAQIECBwv8Hw9c7k7/jlPECBAgEBP4OVuZnnbzXp2NR+9eBIRIECAwLECr/dzcn4zn8c+5/sECBAg0BN4f5jTZV1nXZb5+u+6DwECBAgQIECAAAECEYHDTjfWI22IQYAAAQIECBAgQOCHgLHuHA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QOY32/nfXfdhYcBAgQIECAAAECBAh0BL52urHe6UMSAgQIECBAgAABAt8Ch7F++Hl98cu6uyBAgAABAgQIECBQEvCf9VIbshAgQIAAAQIECBD4IWCsOwc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CBw1h/2816djUfOAgQIEDg9wu83s/J+c18/v438QYECBAg8P4wp8t+O+vFLQwCBAgQ+AsCz9czl7u/8CbegQABAgRe7maWzWaeUBAgQIAAAQIECBAg0BNYZuaxF0siAg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7k3A68AAABQSURBVAECBAgQIECAAAECUQFjPVqMWAQIECBAgAABAgSMdTdAgAABAgQIECBAICpgrEeLEYsAAQIECBAgQICAse4GCBAgQIAAAQIECEQF/gM8ajBTNHCzi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791211"/>
            <a:ext cx="70739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7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get.wallhere.com/photo/background-spot-light-texture-671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2"/>
            <a:ext cx="9144000" cy="68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data:image/png;base64,iVBORw0KGgoAAAANSUhEUgAAAusAAAIQCAYAAAA4rCDnAAAgAElEQVR4Xu3aIU4rARSF4TuWFWC7AhIkT7MXMGyBsgVM2QcOdJEEdsEKsPNCBcHW/ZCvupOc+c4VJ02XmXkcHwIECBAgQIAAAQIEcgKLsZ7rRCACBAgQIECAAAECBwFj3SE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CwbDbzhIEAAQIECBAgQIAAgZ7Ast/OenHbCyYRAQIECBwv8Hw9c7k7/jlPECBAgEBP4OVuZnnbzXp2NR+9eBIRIECAwLECr/dzcn4zn8c+5/sECBAg0BN4f5jTZV1nXZb5+u+6DwECBAgQIECAAAECEYHDTjfWI22IQYAAAQIECBAgQOCHgLHuHA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QOY32/nfXfdhYcBAgQIECAAAECBAh0BL52urHe6UMSAgQIECBAgAABAt8Ch7F++Hl98cu6uyBAgAABAgQIECBQEvCf9VIbshAgQIAAAQIECBD4IWCsOwc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CBw1h/2816djUfOAgQIEDg9wu83s/J+c18/v438QYECBAg8P4wp8t+O+vFLQwCBAgQ+AsCz9czl7u/8CbegQABAgRe7maWzWaeUBAgQIAAAQIECBAg0BNYZuaxF0siAg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7k3A68AAABQSURBVAECBAgQIECAAAECUQFjPVqMWAQIECBAgAABAgSMdTdAgAABAgQIECBAICpgrEeLEYsAAQIECBAgQICAse4GCBAgQIAAAQIECEQF/gM8ajBTNHCzi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78" y="476672"/>
            <a:ext cx="729244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36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get.wallhere.com/photo/background-spot-light-texture-671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2"/>
            <a:ext cx="9144000" cy="68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data:image/png;base64,iVBORw0KGgoAAAANSUhEUgAAAusAAAIQCAYAAAA4rCDnAAAgAElEQVR4Xu3aIU4rARSF4TuWFWC7AhIkT7MXMGyBsgVM2QcOdJEEdsEKsPNCBcHW/ZCvupOc+c4VJ02XmXkcHwIECBAgQIAAAQIEcgKLsZ7rRCACBAgQIECAAAECBwFj3SE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CwbDbzhIEAAQIECBAgQIAAgZ7Ast/OenHbCyYRAQIECBwv8Hw9c7k7/jlPECBAgEBP4OVuZnnbzXp2NR+9eBIRIECAwLECr/dzcn4zn8c+5/sECBAg0BN4f5jTZV1nXZb5+u+6DwECBAgQIECAAAECEYHDTjfWI22IQYAAAQIECBAgQOCHgLHuHA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QOY32/nfXfdhYcBAgQIECAAAECBAh0BL52urHe6UMSAgQIECBAgAABAt8Ch7F++Hl98cu6uyBAgAABAgQIECBQEvCf9VIbshAgQIAAAQIECBD4IWCsOwc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CBw1h/2816djUfOAgQIEDg9wu83s/J+c18/v438QYECBAg8P4wp8t+O+vFLQwCBAgQ+AsCz9czl7u/8CbegQABAgRe7maWzWaeUBAgQIAAAQIECBAg0BNYZuaxF0siAg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7k3A68AAABQSURBVAECBAgQIECAAAECUQFjPVqMWAQIECBAgAABAgSMdTdAgAABAgQIECBAICpgrEeLEYsAAQIECBAgQICAse4GCBAgQIAAAQIECEQF/gM8ajBTNHCzi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0739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06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get.wallhere.com/photo/background-spot-light-texture-671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2"/>
            <a:ext cx="9144000" cy="68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data:image/png;base64,iVBORw0KGgoAAAANSUhEUgAAAusAAAIQCAYAAAA4rCDnAAAgAElEQVR4Xu3aIU4rARSF4TuWFWC7AhIkT7MXMGyBsgVM2QcOdJEEdsEKsPNCBcHW/ZCvupOc+c4VJ02XmXkcHwIECBAgQIAAAQIEcgKLsZ7rRCACBAgQIECAAAECBwFj3SE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CwbDbzhIEAAQIECBAgQIAAgZ7Ast/OenHbCyYRAQIECBwv8Hw9c7k7/jlPECBAgEBP4OVuZnnbzXp2NR+9eBIRIECAwLECr/dzcn4zn8c+5/sECBAg0BN4f5jTZV1nXZb5+u+6DwECBAgQIECAAAECEYHDTjfWI22IQYAAAQIECBAgQOCHgLHuHA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QOY32/nfXfdhYcBAgQIECAAAECBAh0BL52urHe6UMSAgQIECBAgAABAt8Ch7F++Hl98cu6uyBAgAABAgQIECBQEvCf9VIbshAgQIAAAQIECBD4IWCsOwc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CBw1h/2816djUfOAgQIEDg9wu83s/J+c18/v438QYECBAg8P4wp8t+O+vFLQwCBAgQ+AsCz9czl7u/8CbegQABAgRe7maWzWaeUBAgQIAAAQIECBAg0BNYZuaxF0siAg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7k3A68AAABQSURBVAECBAgQIECAAAECUQFjPVqMWAQIECBAgAABAgSMdTdAgAABAgQIECBAICpgrEeLEYsAAQIECBAgQICAse4GCBAgQIAAAQIECEQF/gM8ajBTNHCzi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70739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6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get.wallhere.com/photo/background-spot-light-texture-671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2"/>
            <a:ext cx="9144000" cy="68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data:image/png;base64,iVBORw0KGgoAAAANSUhEUgAAAusAAAIQCAYAAAA4rCDnAAAgAElEQVR4Xu3aIU4rARSF4TuWFWC7AhIkT7MXMGyBsgVM2QcOdJEEdsEKsPNCBcHW/ZCvupOc+c4VJ02XmXkcHwIECBAgQIAAAQIEcgKLsZ7rRCACBAgQIECAAAECBwFj3SE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CwbDbzhIEAAQIECBAgQIAAgZ7Ast/OenHbCyYRAQIECBwv8Hw9c7k7/jlPECBAgEBP4OVuZnnbzXp2NR+9eBIRIECAwLECr/dzcn4zn8c+5/sECBAg0BN4f5jTZV1nXZb5+u+6DwECBAgQIECAAAECEYHDTjfWI22IQYAAAQIECBAgQOCHgLHuHA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QOY32/nfXfdhYcBAgQIECAAAECBAh0BL52urHe6UMSAgQIECBAgAABAt8Ch7F++Hl98cu6uyBAgAABAgQIECBQEvCf9VIbshAgQIAAAQIECBD4IWCsOwc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CBw1h/2816djUfOAgQIEDg9wu83s/J+c18/v438QYECBAg8P4wp8t+O+vFLQwCBAgQ+AsCz9czl7u/8CbegQABAgRe7maWzWaeUBAgQIAAAQIECBAg0BNYZuaxF0siAg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7k3A68AAABQSURBVAECBAgQIECAAAECUQFjPVqMWAQIECBAgAABAgSMdTdAgAABAgQIECBAICpgrEeLEYsAAQIECBAgQICAse4GCBAgQIAAAQIECEQF/gM8ajBTNHCzi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0739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82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get.wallhere.com/photo/background-spot-light-texture-671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2"/>
            <a:ext cx="9144000" cy="68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data:image/png;base64,iVBORw0KGgoAAAANSUhEUgAAAusAAAIQCAYAAAA4rCDnAAAgAElEQVR4Xu3aIU4rARSF4TuWFWC7AhIkT7MXMGyBsgVM2QcOdJEEdsEKsPNCBcHW/ZCvupOc+c4VJ02XmXkcHwIECBAgQIAAAQIEcgKLsZ7rRCACBAgQIECAAAECBwFj3SE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CwbDbzhIEAAQIECBAgQIAAgZ7Ast/OenHbCyYRAQIECBwv8Hw9c7k7/jlPECBAgEBP4OVuZnnbzXp2NR+9eBIRIECAwLECr/dzcn4zn8c+5/sECBAg0BN4f5jTZV1nXZb5+u+6DwECBAgQIECAAAECEYHDTjfWI22IQYAAAQIECBAgQOCHgLHuHA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QOY32/nfXfdhYcBAgQIECAAAECBAh0BL52urHe6UMSAgQIECBAgAABAt8Ch7F++Hl98cu6uyBAgAABAgQIECBQEvCf9VIbshAgQIAAAQIECBD4IWCsOwc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wECBAgQIECAAAECUQFjPVqMWAQIECBAgAABAgSMdTdAgAABAgQIECBAICpgrEeLEYsAAQIECBAgQICAse4GCBAgQIAAAQIECEQFjPVoMWIRIECAAAECBAgQMNbdAAECBAgQIECAAIGogLEeLUYsAgQIECBAgAABAsa6GyBAgAABAgQIECAQFTDWo8WIRYAAAQIECBAgQMBYdwMECBAgQIAAAQIEogLGerQYsQgQIECAAAECBAgY626AAAECBAgQIECAQFTAWI8WIxYBAgQIECBAgACBw1h/2816djUfOAgQIEDg9wu83s/J+c18/v438QYECBAg8P4wp8t+O+vFLQwCBAgQ+AsCz9czl7u/8CbegQABAgRe7maWzWaeUBAgQIAAAQIECBAg0BNYZuaxF0siAgQIECBAgAABAgSMdTdAgAABAgQIECBAICpgrEeLEYsAAQIECBAgQICAse4GCBAgQIAAAQIECEQFjPVoMWIRIECAAAECBAgQMNbdAAECBAgQIECAAIGogLEeLUYsAgQIECBAgAABAsa6GyBAgAABAgQIECAQFTDWo8WIRYAAAQIECBAgQMBYdwMECBAgQIAAAQIEogLGerQYsQgQIECAAAECBAgY626AAAECBAgQIECAQFTAWI8WIxYBAgQIECBAgAABY90NECBAgAABAgQIEIgKGOvRYsQiQIAAAQIECBAgYKy7AQIECBAgQIAAAQJRAWM9WoxYBAgQIECAAAECBIx1N0CAAAECBAgQIEAgKmCsR4sRiwABAgQIECBAgICx7gYIECBAgAABAgQIRAWM9WgxYhEgQIAAAQIECBAw1t0AAQIECBAgQIAAgaiAsR4tRiwCBAgQIECAAAECxrobIECAAAECBAgQIBAVMNajxYhFgAABAgQIECBAwFh3AwQIECBAgAABAgSiAsZ6tBixCBAgQIAAAQIECBjrboAAAQIECBAgQIBAVMBYjxYjFgECBAgQIECAAAFj3Q0QIECAAAECBAgQiAoY69FixCJAgAABAgQIECBgrLsBAgQIECBAgAABAlEBYz1ajFgECBAgQIAAAQIEjHU3QIAAAQIECBAgQCAqYKxHixGLAAECBAgQIECAgLHuBggQIECAAAECBAhEBYz1aDFiESBAgAABAgQIEDDW3QABAgQIECBAgACBqICxHi1GLAIECBAgQIAAAQLGuhsgQIAAAQIECBAgEBUw1qPFiEWAAAECBAgQIEDAWHcDBAgQIECAAAECBKICxnq0GLEIECBAgAABAgQIGOtugAABAgQIECBAgEBUwFiPFiMWAQIECBAgQIAAAWPdDRAgQIAAAQIECBCIChjr0WLEIkCAAAECBAgQIGCsu7k3A68AAABQSURBVAECBAgQIECAAAECUQFjPVqMWAQIECBAgAABAgSMdTdAgAABAgQIECBAICpgrEeLEYsAAQIECBAgQICAse4GCBAgQIAAAQIECEQF/gM8ajBTNHCzi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620688"/>
            <a:ext cx="70739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281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admin-pk</dc:creator>
  <cp:lastModifiedBy>admin-pk</cp:lastModifiedBy>
  <cp:revision>3</cp:revision>
  <dcterms:created xsi:type="dcterms:W3CDTF">2020-04-22T06:04:48Z</dcterms:created>
  <dcterms:modified xsi:type="dcterms:W3CDTF">2020-04-22T06:27:17Z</dcterms:modified>
</cp:coreProperties>
</file>