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2060848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игрушки в группе «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гоньки»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6327" y="5934670"/>
            <a:ext cx="3347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Подготовили воспитатели: Окушко Т.А. Сафонова М.В 2016г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61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БАТЯ\Desktop\для оформления\фоны\3396390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505"/>
            <a:ext cx="91440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705" y="620688"/>
            <a:ext cx="6336000" cy="47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877272"/>
            <a:ext cx="6834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Разыгрывание сюжетной </a:t>
            </a:r>
            <a:r>
              <a:rPr lang="ru-RU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– «Мама и малыш».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9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БАТЯ\Desktop\для оформления\фоны\32026087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06163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4581128"/>
            <a:ext cx="46976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 своими руками</a:t>
            </a:r>
            <a:r>
              <a:rPr lang="ru-RU" dirty="0" smtClean="0">
                <a:solidFill>
                  <a:srgbClr val="0070C0"/>
                </a:solidFill>
              </a:rPr>
              <a:t>!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«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Барашек»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6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АТЯ\Desktop\для оформления\фоны\530986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186345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368000" cy="32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98072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такие чудные барашки, у нас получились.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0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АТЯ\Desktop\для оформления\фоны\176453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3179250" cy="56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827250" cy="68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165304"/>
            <a:ext cx="3550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народной игрушки..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0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837" y="620687"/>
            <a:ext cx="742632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373216"/>
            <a:ext cx="8095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родителями подготовили пословицы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картинке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дружбе!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78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56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БАТЯ</dc:creator>
  <cp:lastModifiedBy>Семенюк Вадим Владимирович</cp:lastModifiedBy>
  <cp:revision>9</cp:revision>
  <dcterms:created xsi:type="dcterms:W3CDTF">2016-10-19T07:26:21Z</dcterms:created>
  <dcterms:modified xsi:type="dcterms:W3CDTF">2016-12-26T02:05:43Z</dcterms:modified>
</cp:coreProperties>
</file>