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7" r:id="rId4"/>
    <p:sldId id="258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00199"/>
          </a:xfrm>
        </p:spPr>
        <p:txBody>
          <a:bodyPr>
            <a:normAutofit/>
          </a:bodyPr>
          <a:lstStyle/>
          <a:p>
            <a:r>
              <a:rPr lang="ru-RU" sz="1600" dirty="0"/>
              <a:t>Муниципальное бюджетное дошкольное образовательное учреждение</a:t>
            </a:r>
            <a:br>
              <a:rPr lang="ru-RU" sz="1600" dirty="0"/>
            </a:br>
            <a:r>
              <a:rPr lang="ru-RU" sz="1600" dirty="0"/>
              <a:t>« Центр развития ребёнка –детский сад№ 28 « Огонёк»»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775" y="1700808"/>
            <a:ext cx="8531225" cy="489654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Нетрадиционные техника рисования как средство развития речи детей дошкольного возраста </a:t>
            </a:r>
            <a:endParaRPr lang="ru-RU" i="1" dirty="0" smtClean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( 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рисование </a:t>
            </a:r>
            <a: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на индивидуальной 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меловой доске)</a:t>
            </a:r>
            <a:b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</a:br>
            <a:endParaRPr lang="ru-RU" i="1" dirty="0" smtClean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pPr algn="r"/>
            <a:endParaRPr lang="ru-RU" sz="2000" i="1" dirty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pPr algn="r"/>
            <a:endParaRPr lang="ru-RU" sz="2400" i="1" dirty="0" smtClean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pPr algn="r"/>
            <a:r>
              <a:rPr lang="ru-RU" sz="19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Воспитатель</a:t>
            </a:r>
            <a:r>
              <a:rPr lang="ru-RU" sz="19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:</a:t>
            </a:r>
            <a:endParaRPr lang="ru-RU" sz="1900" b="1" i="1" dirty="0" smtClean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pPr algn="r"/>
            <a:r>
              <a:rPr lang="ru-RU" sz="1900" b="1" i="1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Сафонова.М.В</a:t>
            </a:r>
            <a:r>
              <a:rPr lang="ru-RU" sz="1900" i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.</a:t>
            </a:r>
            <a:endParaRPr lang="ru-RU" sz="1900" i="1" dirty="0" smtClean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endParaRPr lang="ru-RU" i="1" dirty="0" smtClean="0">
              <a:solidFill>
                <a:srgbClr val="002060"/>
              </a:solidFill>
              <a:latin typeface="Arial Narrow" panose="020B0606020202030204" pitchFamily="34" charset="0"/>
              <a:ea typeface="BatangChe" panose="02030609000101010101" pitchFamily="49" charset="-127"/>
              <a:cs typeface="Aparajita" panose="020B0604020202020204" pitchFamily="34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  <a:t>2021.г</a:t>
            </a:r>
            <a:b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  <a:ea typeface="BatangChe" panose="02030609000101010101" pitchFamily="49" charset="-127"/>
                <a:cs typeface="Aparajita" panose="020B0604020202020204" pitchFamily="34" charset="0"/>
              </a:rPr>
            </a:br>
            <a:endParaRPr lang="ru-RU" dirty="0"/>
          </a:p>
        </p:txBody>
      </p:sp>
      <p:pic>
        <p:nvPicPr>
          <p:cNvPr id="1026" name="Picture 2" descr="https://images.ru.prom.st/617751441_w640_h640_plenka-melovaya-105h100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005064"/>
            <a:ext cx="378278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catherineasquithgallery.com/uploads/posts/2021-02/1613624719_17-p-fon-dlya-prezentatsii-po-izo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6" descr="https://kartinkin.net/uploads/posts/2021-03/1616042868_21-p-fon-izo-dlya-prezentatsii-2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8" descr="https://kartinkin.net/uploads/posts/2021-03/1616042868_21-p-fon-izo-dlya-prezentatsii-2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Развитие мелкой моторики рук взаимосвязано с развитием ре</a:t>
            </a:r>
            <a:r>
              <a:rPr lang="ru-RU" sz="2000" i="1" dirty="0" smtClean="0"/>
              <a:t>чи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Когда ребёнок рисует , он не просто занимается творчеством он разрабатывает мелкую моторику рук, проговаривает и осмысливает свой </a:t>
            </a:r>
            <a:r>
              <a:rPr lang="ru-RU" sz="2000" b="1" i="1" dirty="0" smtClean="0"/>
              <a:t>рисунок </a:t>
            </a:r>
            <a:r>
              <a:rPr lang="ru-RU" sz="2000" b="1" i="1" dirty="0" smtClean="0"/>
              <a:t>Метод с которым я вас познакомлю даёт ребёнку не только возможность нарисовать своего героя </a:t>
            </a:r>
            <a:r>
              <a:rPr lang="ru-RU" sz="2000" b="1" i="1" dirty="0" smtClean="0"/>
              <a:t>, </a:t>
            </a:r>
            <a:r>
              <a:rPr lang="ru-RU" sz="2000" b="1" i="1" dirty="0" smtClean="0"/>
              <a:t>но и помогает ему составить рассказ, каждый персонаж появляющийся на доске имеет смысл в сказке или </a:t>
            </a:r>
            <a:r>
              <a:rPr lang="ru-RU" sz="2000" b="1" i="1" dirty="0" smtClean="0"/>
              <a:t>рассказе</a:t>
            </a:r>
            <a:r>
              <a:rPr lang="ru-RU" sz="2000" b="1" i="1" dirty="0" smtClean="0"/>
              <a:t>, который придумывает педагог с ребёнком стимулируя его на составление рассказа.</a:t>
            </a:r>
            <a:endParaRPr lang="ru-RU" sz="2000" b="1" i="1" dirty="0"/>
          </a:p>
        </p:txBody>
      </p:sp>
      <p:pic>
        <p:nvPicPr>
          <p:cNvPr id="1026" name="Picture 2" descr="C:\Users\User\Desktop\фото марина\IMG_20211022_171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catherineasquithgallery.com/uploads/posts/2021-02/1613624719_17-p-fon-dlya-prezentatsii-po-izo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7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>Детям очень важно быть участником процесса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фото марина\IMG_20211022_172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марина\IMG_20211022_172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То что создаёт ребёнок будь это </a:t>
            </a:r>
            <a:r>
              <a:rPr lang="ru-RU" sz="2400" i="1" dirty="0" err="1" smtClean="0"/>
              <a:t>игрушка,сказка,или</a:t>
            </a:r>
            <a:r>
              <a:rPr lang="ru-RU" sz="2400" i="1" dirty="0" smtClean="0"/>
              <a:t> </a:t>
            </a:r>
            <a:r>
              <a:rPr lang="ru-RU" sz="2400" i="1" dirty="0" smtClean="0"/>
              <a:t>рисунок имеет особую ценность для него</a:t>
            </a:r>
            <a:endParaRPr lang="ru-RU" sz="2400" i="1" dirty="0"/>
          </a:p>
        </p:txBody>
      </p:sp>
      <p:pic>
        <p:nvPicPr>
          <p:cNvPr id="3074" name="Picture 2" descr="C:\Users\User\Desktop\фото марина\IMG_20211022_170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марина\IMG_20211022_170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 процессе рисования на доске, в любой момент можно стереть злого персонажа и добавить доброго изменить сюжет , привнести что то новое </a:t>
            </a:r>
            <a:r>
              <a:rPr lang="ru-RU" sz="2000" b="1" i="1" dirty="0" smtClean="0"/>
              <a:t>в </a:t>
            </a:r>
            <a:r>
              <a:rPr lang="ru-RU" sz="2000" b="1" i="1" dirty="0" smtClean="0"/>
              <a:t>характер главного героя</a:t>
            </a:r>
            <a:endParaRPr lang="ru-RU" sz="20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Рисование на индивидуальной доске даёт ребёнку ощущение личного пространства, он чувствует значимость того что рисует, можно выстраивать сюжет так что бы в результате соединить несколько досок и получится большая сказка или рассказ .Такой приём, </a:t>
            </a:r>
            <a:r>
              <a:rPr lang="ru-RU" sz="2000" b="1" i="1" dirty="0" err="1" smtClean="0"/>
              <a:t>сплочает</a:t>
            </a:r>
            <a:r>
              <a:rPr lang="ru-RU" sz="2000" b="1" i="1" dirty="0" smtClean="0"/>
              <a:t> детей. Они могут оценить собственную работу и своего товарища.</a:t>
            </a:r>
            <a:endParaRPr lang="ru-RU" sz="2000" b="1" i="1" dirty="0"/>
          </a:p>
        </p:txBody>
      </p:sp>
      <p:pic>
        <p:nvPicPr>
          <p:cNvPr id="4098" name="Picture 2" descr="C:\Users\User\Desktop\фото марина\IMG_20211022_170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1277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88" y="68238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Меловые доски это универсальное средство развития речи детей дошкольного возраста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690864" cy="4713387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Темы для рисования с последующим составлением рассказов многообразны. Можно брать любой сюжет, или учитывать тему </a:t>
            </a:r>
            <a:endParaRPr lang="ru-RU" sz="2400" i="1" dirty="0" smtClean="0"/>
          </a:p>
          <a:p>
            <a:r>
              <a:rPr lang="ru-RU" sz="2400" i="1" dirty="0" smtClean="0"/>
              <a:t>недели. Используя схематические рисунки, можно разучивать стихи. Отгадывать загадки.</a:t>
            </a:r>
            <a:endParaRPr lang="ru-RU" sz="2400" i="1" dirty="0" smtClean="0"/>
          </a:p>
          <a:p>
            <a:r>
              <a:rPr lang="ru-RU" sz="2400" i="1" dirty="0" smtClean="0"/>
              <a:t>Использовать меловые доски, в совместной деятельности с детьми, или для самостоятельного рисования детей.</a:t>
            </a:r>
            <a:endParaRPr lang="ru-RU" sz="24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3682752" cy="420933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 descr="C:\Users\User\Desktop\фото марина\IMG_20211022_161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06" y="1700807"/>
            <a:ext cx="3402379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7150"/>
            <a:ext cx="9144000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24036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7030A0"/>
                </a:solidFill>
              </a:rPr>
              <a:t>СПАСИБО ЗА ВНИМАНИЕ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1772</Words>
  <Application>WPS Presentation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Arial Narrow</vt:lpstr>
      <vt:lpstr>BatangChe</vt:lpstr>
      <vt:lpstr>Noto Serif CJK JP</vt:lpstr>
      <vt:lpstr>Aparajita</vt:lpstr>
      <vt:lpstr>Calibri</vt:lpstr>
      <vt:lpstr>Microsoft YaHei</vt:lpstr>
      <vt:lpstr>Droid Sans Fallback</vt:lpstr>
      <vt:lpstr>Arial Unicode MS</vt:lpstr>
      <vt:lpstr>Тема Office</vt:lpstr>
      <vt:lpstr>Муниципальное бюджетное дошкольное образовательное учреждение « Центр развития ребёнка –детский сад№ 28 « Огонёк»» </vt:lpstr>
      <vt:lpstr>Развитие мелкой моторики рук взаимосвязано с развитием речи</vt:lpstr>
      <vt:lpstr>Детям очень важно быть участником процесса .</vt:lpstr>
      <vt:lpstr>То что создаёт ребёнок будь это игрушка,сказка,или рисунок имеет особую ценность для него</vt:lpstr>
      <vt:lpstr>В процессе рисования на доске, в любой момент можно стереть злого персонажа и добавить доброго изменить сюжет , привнести что то новое в характер главного героя</vt:lpstr>
      <vt:lpstr>Меловые доски это универсальное средство развития речи детей дошкольного возраста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 Центр развития ребёнка –детский сад№ 28 « Огонёк»» </dc:title>
  <dc:creator>User</dc:creator>
  <cp:lastModifiedBy>vadim</cp:lastModifiedBy>
  <cp:revision>10</cp:revision>
  <dcterms:created xsi:type="dcterms:W3CDTF">2022-03-13T10:15:34Z</dcterms:created>
  <dcterms:modified xsi:type="dcterms:W3CDTF">2022-03-13T10:15:34Z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