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E90E-85FF-4E3D-8703-807BBF94A315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F8F4-CDD4-4DB6-9A70-3273BB11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Desktop\3.jpg"/>
          <p:cNvPicPr>
            <a:picLocks noChangeAspect="1" noChangeArrowheads="1"/>
          </p:cNvPicPr>
          <p:nvPr/>
        </p:nvPicPr>
        <p:blipFill>
          <a:blip r:embed="rId2"/>
          <a:srcRect b="3589"/>
          <a:stretch>
            <a:fillRect/>
          </a:stretch>
        </p:blipFill>
        <p:spPr bwMode="auto">
          <a:xfrm>
            <a:off x="0" y="0"/>
            <a:ext cx="9144000" cy="68860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500042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Консультация для родителей: 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 основ финансовой         </a:t>
            </a:r>
          </a:p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грамотности у детей дошкольного возраста»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5857892"/>
            <a:ext cx="3500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ЦРР №28 «Огонек»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№2 «Огоньки»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 воспитатель: Баталова М.А.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ноябрь 2021г.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Desktop\3.jpg"/>
          <p:cNvPicPr>
            <a:picLocks noChangeAspect="1" noChangeArrowheads="1"/>
          </p:cNvPicPr>
          <p:nvPr/>
        </p:nvPicPr>
        <p:blipFill>
          <a:blip r:embed="rId2"/>
          <a:srcRect b="3589"/>
          <a:stretch>
            <a:fillRect/>
          </a:stretch>
        </p:blipFill>
        <p:spPr bwMode="auto">
          <a:xfrm>
            <a:off x="0" y="0"/>
            <a:ext cx="9144000" cy="68860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142852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хочешь быть богатым, </a:t>
            </a:r>
          </a:p>
          <a:p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быть финансово грамотным   (Роберт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Кийосаки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857232"/>
            <a:ext cx="8786874" cy="542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растут. Рано или поздно они станут взрослыми, Какие знания и уроки они сейчас получают от Вас, именно такими они, впоследствии, и станут учениками, работниками, мужьями и женами, родителями. Вы, конечно, заметили, что в старшем дошкольном возрасте у ребенка появляются новые интересы: он чаще задает вопросы, активно обсуждает все происходящее вокруг и, что  совсем неожиданно, проявляет интерес к такой сложной сфере, как экономика и финансы. С экономикой и финансами ребенок сталкивается постоянно: когда идет с родителями в магазин, где просит купить понравившуюся игрушку, когда в банке или в сберкассе вносят плату за квартиру, газ и свет, когда бабушка и дедушка дарят деньги. Все, наверное, согласятся, что лучше, когда ребенок постепенно начнет осваивать азы работы с финансами и, будучи уже взрослым, он сможет правильно обращаться со своими деньгами, правильно распределять расходы, доходы и долю инвестирования. И поэтому именно на вас, на родителях, лежит необходимость обучить своего ребенка грамотному управлению финансами. Во многих странах Европы дети обучены финансовой грамотности с самого раннего детства: ученики младших классов имеют платежные карты, а старшеклассники с легкостью оплачивают покупки через интернет и таким же способом контролируют  потоки своих финансов. Экономисты советуют начинать финансово обучать ребенка уже с пяти лет. В этом возрасте тяга к познанию малыша выходит за рамки семьи: ребенок готов усвоить нечто новое. Финансовая грамотность состоит из нескольких элементов, которые полностью взаимосвязаны между собой, она включает в себя создание накоплений, установление целей.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Desktop\3.jpg"/>
          <p:cNvPicPr>
            <a:picLocks noChangeAspect="1" noChangeArrowheads="1"/>
          </p:cNvPicPr>
          <p:nvPr/>
        </p:nvPicPr>
        <p:blipFill>
          <a:blip r:embed="rId2"/>
          <a:srcRect b="3589"/>
          <a:stretch>
            <a:fillRect/>
          </a:stretch>
        </p:blipFill>
        <p:spPr bwMode="auto">
          <a:xfrm>
            <a:off x="0" y="-28068"/>
            <a:ext cx="9144000" cy="68860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обозначает для ребенка быть финансово грамотным?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480"/>
            <a:ext cx="9429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Знать, как экономить средства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Научиться ставить финансовые цели, как на длинный, так и на короткий промежуток времени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Уметь управлять средствами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Уметь распределять бюджет на все жизненно- важные нужды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Выполнять контроль над своими средствами, в том числе и с помощью современных средств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Осознавать, что за свои деньги ответственен только их хозяин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Уметь жертвовать часть своих средств без ущерба для себя и своих членов семьи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Правильно принимать решения о трате средств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Знать, как работают банковские системы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зарабатывать средства и достигать финансовые задачи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олько самая необходимая часть науки, которую вы должны преподать своим детям.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ребенка  деньгам, это гораздо больше, чем один разговор. Использование реальных жизненных ситуаций и примеров помогут ему понять все на практике. Они будут учиться не только из ваших слов, но и через свои действия. Вот несколько идей и возможностей, чтобы поговорить с ребенком о деньгах: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Когда он получает подарок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ваш ребенок получает подарок на день рождения или другой праздник, это самое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прекрасное время, чтобы поговорить с ним о экономии денег. Действительно, получив подарок, ребенок может отказаться от других планируемых покупок и сэкономить некоторые средства. А если это подарок денежный, вот именно тут вы можете помочь ребенку спланировать, каким образом он будет экономить и для чего он будет это делать.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Desktop\3.jpg"/>
          <p:cNvPicPr>
            <a:picLocks noChangeAspect="1" noChangeArrowheads="1"/>
          </p:cNvPicPr>
          <p:nvPr/>
        </p:nvPicPr>
        <p:blipFill>
          <a:blip r:embed="rId2"/>
          <a:srcRect b="3589"/>
          <a:stretch>
            <a:fillRect/>
          </a:stretch>
        </p:blipFill>
        <p:spPr bwMode="auto">
          <a:xfrm>
            <a:off x="0" y="0"/>
            <a:ext cx="9144000" cy="68860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9297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вы пользуетесь банкоматом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Банкомат – это волшебный ящик, который выдает деньги, когда вы вводите секретный код. Как бы не так! Но дети думают именно таким образом! И вам нужно обязательно поговорить с ними о том, что такое банкомат и как он работает. Это отличная возможность поговорить о заработке, экономии и принятии решений о расходах.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857364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 магазине</a:t>
            </a:r>
          </a:p>
          <a:p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285992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Берите с собой ребенка в походы по магазинам. Это идеальная возможность объяснить ему о составлении бюджета. Расскажите о том, что различные вещи имеют разную цену. Вы даже можете попросить ребенка помочь сравнить цены и найти самый дешевый вариант.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3286124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Оплата счетов и квитанций.</a:t>
            </a:r>
            <a:endParaRPr lang="ru-RU" sz="1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571876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счетов по квитанции, вероятно, не то, что вы обычно делаете вместе с ребенком и тем не менее, это хорошая возможность поговорить с ним о финансовых вещах, которые он принимает, как само собой разумеющееся. Вы можете объяснить ему, как вы и для чего оплачиваете эти расходы каждый месяц, так он узнает, откуда берутся деньги, где их взять, на что потратить.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00063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 Начинайте учить своих детей деньгам и финансовой грамотности как можно раньше, в каком бы возрасте они не были. Чем раньше они узнают эту науку, тем проще им будет принять эти знания в своей голове и использовать их в своей будущей жизни.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Desktop\3.jpg"/>
          <p:cNvPicPr>
            <a:picLocks noChangeAspect="1" noChangeArrowheads="1"/>
          </p:cNvPicPr>
          <p:nvPr/>
        </p:nvPicPr>
        <p:blipFill>
          <a:blip r:embed="rId2"/>
          <a:srcRect b="3589"/>
          <a:stretch>
            <a:fillRect/>
          </a:stretch>
        </p:blipFill>
        <p:spPr bwMode="auto">
          <a:xfrm>
            <a:off x="0" y="-28068"/>
            <a:ext cx="9144000" cy="68860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обозначает для ребенка быть финансово грамотным?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480"/>
            <a:ext cx="9429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Знать, как экономить средства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Научиться ставить финансовые цели, как на длинный, так и на короткий промежуток времени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Уметь управлять средствами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Уметь распределять бюджет на все жизненно- важные нужды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Выполнять контроль над своими средствами, в том числе и с помощью современных средств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Осознавать, что за свои деньги ответственен только их хозяин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Уметь жертвовать часть своих средств без ущерба для себя и своих членов семьи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Правильно принимать решения о трате средств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Знать, как работают банковские системы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Уметь зарабатывать средства и достигать финансовые задачи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олько самая необходимая часть науки, которую вы должны преподать своим детям.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Обучение ребенка  деньгам, это гораздо больше, чем один разговор. Использование реальных жизненных ситуаций и примеров помогут ему понять все на практике. Они будут учиться не только из ваших слов, но и через свои действия. Вот несколько идей и возможностей, чтобы поговорить с ребенком о деньгах: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1.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Когда он получает подарок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Когда ваш ребенок получает подарок на день рождения или другой праздник, это самое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прекрасное время, чтобы поговорить с ним о экономии денег. Действительно, получив подарок, ребенок может отказаться от других планируемых покупок и сэкономить некоторые средства. А если это подарок денежный, вот именно тут вы можете помочь ребенку спланировать, каким образом он будет экономить и для чего он будет это делать.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1073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10</cp:revision>
  <dcterms:created xsi:type="dcterms:W3CDTF">2021-11-14T13:42:30Z</dcterms:created>
  <dcterms:modified xsi:type="dcterms:W3CDTF">2021-11-14T15:25:53Z</dcterms:modified>
</cp:coreProperties>
</file>