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6262-802E-4F04-939C-1564EEAA1AF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E6A6-E11B-4D2D-8676-FD36D42A453F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237506" y="369281"/>
            <a:ext cx="2838203" cy="17272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Патриотическое воспитание дошкольников</a:t>
            </a:r>
            <a:br>
              <a:rPr lang="ru-RU" sz="4000" b="1" i="1" dirty="0" smtClean="0">
                <a:solidFill>
                  <a:srgbClr val="0070C0"/>
                </a:solidFill>
              </a:rPr>
            </a:br>
            <a:r>
              <a:rPr lang="ru-RU" sz="4000" b="1" i="1" dirty="0" smtClean="0">
                <a:solidFill>
                  <a:srgbClr val="0070C0"/>
                </a:solidFill>
              </a:rPr>
              <a:t>Мастер класс к дню России: </a:t>
            </a:r>
            <a:br>
              <a:rPr lang="ru-RU" sz="4000" b="1" i="1" dirty="0" smtClean="0">
                <a:solidFill>
                  <a:srgbClr val="0070C0"/>
                </a:solidFill>
              </a:rPr>
            </a:br>
            <a:r>
              <a:rPr lang="ru-RU" sz="4000" b="1" i="1" dirty="0" smtClean="0">
                <a:solidFill>
                  <a:srgbClr val="0070C0"/>
                </a:solidFill>
              </a:rPr>
              <a:t>« Флаги из звёзд</a:t>
            </a:r>
            <a:r>
              <a:rPr lang="ru-RU" sz="4000" b="1" dirty="0" smtClean="0">
                <a:solidFill>
                  <a:srgbClr val="0070C0"/>
                </a:solidFill>
              </a:rPr>
              <a:t>»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Очень важно с самого детства воспитывать любовь к своей Родине, чувство гордости за свою страну. Знакомить ребёнка с гимном флагом. Гербом России. </a:t>
            </a:r>
            <a:r>
              <a:rPr lang="ru-RU" i="1" dirty="0">
                <a:solidFill>
                  <a:srgbClr val="FF0000"/>
                </a:solidFill>
              </a:rPr>
              <a:t>Г</a:t>
            </a:r>
            <a:r>
              <a:rPr lang="ru-RU" i="1" dirty="0" smtClean="0">
                <a:solidFill>
                  <a:srgbClr val="FF0000"/>
                </a:solidFill>
              </a:rPr>
              <a:t>лавное делать это правильно. Лучше всего информация детьми воспринимается в игре. Предлагаю вам изготовление флагов из картона, необычное оформление трико лора из звёзд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Текстовое поле 4"/>
          <p:cNvSpPr txBox="true"/>
          <p:nvPr/>
        </p:nvSpPr>
        <p:spPr>
          <a:xfrm>
            <a:off x="4732655" y="5398770"/>
            <a:ext cx="70269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b="1" i="1">
                <a:solidFill>
                  <a:srgbClr val="C00000"/>
                </a:solidFill>
                <a:sym typeface="+mn-ea"/>
              </a:rPr>
              <a:t>Презентацию выполнила воспитатель  высшей категории:</a:t>
            </a:r>
            <a:endParaRPr lang="ru-RU" altLang="en-US" b="1" i="1">
              <a:solidFill>
                <a:srgbClr val="C00000"/>
              </a:solidFill>
            </a:endParaRPr>
          </a:p>
          <a:p>
            <a:r>
              <a:rPr lang="ru-RU" altLang="en-US" b="1" i="1">
                <a:solidFill>
                  <a:srgbClr val="C00000"/>
                </a:solidFill>
                <a:sym typeface="+mn-ea"/>
              </a:rPr>
              <a:t>Сафонова Марина Викторовна</a:t>
            </a:r>
            <a:endParaRPr lang="ru-RU" altLang="en-US" b="1" i="1">
              <a:solidFill>
                <a:srgbClr val="C00000"/>
              </a:solidFill>
              <a:sym typeface="+mn-ea"/>
            </a:endParaRPr>
          </a:p>
          <a:p>
            <a:r>
              <a:rPr lang="ru-RU" altLang="en-US" b="1" i="1">
                <a:solidFill>
                  <a:srgbClr val="C00000"/>
                </a:solidFill>
                <a:sym typeface="+mn-ea"/>
              </a:rPr>
              <a:t>2020 год</a:t>
            </a:r>
            <a:endParaRPr lang="ru-RU" altLang="en-US"/>
          </a:p>
          <a:p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1850" y="1709739"/>
            <a:ext cx="10515600" cy="1413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Нам понадобится трубочка для коктейля, картон 20на 15см,степлер, звёзды трёх цветов по5 штук. Картон сгибаем с любого края 1см,вставляем трубочку и фиксируем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степлером</a:t>
            </a:r>
            <a:r>
              <a:rPr lang="ru-RU" sz="2400" b="1" i="1" dirty="0" smtClean="0">
                <a:solidFill>
                  <a:srgbClr val="7030A0"/>
                </a:solidFill>
              </a:rPr>
              <a:t>. Следующую работу выполняет ребёнок самостоятельно приклеивает звёзды располагая рядами. Каждый ряд звёзд это цвет флага</a:t>
            </a:r>
            <a:r>
              <a:rPr lang="ru-RU" sz="2000" b="1" i="1" dirty="0" smtClean="0">
                <a:solidFill>
                  <a:srgbClr val="7030A0"/>
                </a:solidFill>
              </a:rPr>
              <a:t>.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1850" y="3265715"/>
            <a:ext cx="10515600" cy="28239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По геральдике, белый по давней традиции называется серебряным. Обозначает чистоту, невинность, непорочность. Также серебро давно считается знаком мудрости. Оно является символом правдивости, безмятежности, надежности.</a:t>
            </a:r>
            <a:endParaRPr lang="ru-RU" i="1" dirty="0" smtClean="0">
              <a:solidFill>
                <a:srgbClr val="FF0000"/>
              </a:solidFill>
            </a:endParaRPr>
          </a:p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Красный цвет иначе называется </a:t>
            </a:r>
            <a:r>
              <a:rPr lang="ru-RU" i="1" dirty="0" err="1" smtClean="0">
                <a:solidFill>
                  <a:srgbClr val="FF0000"/>
                </a:solidFill>
              </a:rPr>
              <a:t>червлень</a:t>
            </a:r>
            <a:r>
              <a:rPr lang="ru-RU" i="1" dirty="0" smtClean="0">
                <a:solidFill>
                  <a:srgbClr val="FF0000"/>
                </a:solidFill>
              </a:rPr>
              <a:t>, символизирующий смелость, мужество. Одновременно трактуется как великодушие, любовь.  Синий вода, или небо .В геральдике синий иначе называется лазурным или лазоревым. Это символ величия, честности, красоты</a:t>
            </a:r>
            <a:r>
              <a:rPr lang="ru-RU" dirty="0" smtClean="0"/>
              <a:t>.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9524011" y="136866"/>
            <a:ext cx="2584532" cy="15728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391884" y="1876301"/>
            <a:ext cx="3051959" cy="226818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8" y="215774"/>
            <a:ext cx="4981670" cy="66422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8933736" y="1719962"/>
            <a:ext cx="3087584" cy="24581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603169" y="237177"/>
            <a:ext cx="4404508" cy="587267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556" y="237177"/>
            <a:ext cx="4404508" cy="58726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484415" y="581561"/>
            <a:ext cx="4368882" cy="58251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924" y="581562"/>
            <a:ext cx="4263242" cy="58251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341912" y="292594"/>
            <a:ext cx="4309506" cy="57460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922" y="292595"/>
            <a:ext cx="4309506" cy="57460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045029" y="387596"/>
            <a:ext cx="4380758" cy="58410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307" y="387596"/>
            <a:ext cx="4440134" cy="59201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Текстовое поле 1"/>
          <p:cNvSpPr txBox="true"/>
          <p:nvPr/>
        </p:nvSpPr>
        <p:spPr>
          <a:xfrm>
            <a:off x="2221230" y="2127250"/>
            <a:ext cx="55867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4400" b="1">
                <a:solidFill>
                  <a:srgbClr val="FF0000"/>
                </a:solidFill>
              </a:rPr>
              <a:t>Спасибо за внимание</a:t>
            </a:r>
            <a:endParaRPr lang="ru-RU" altLang="en-US" sz="4400" b="1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8007906" y="1051307"/>
            <a:ext cx="3087584" cy="24581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1258</Words>
  <Application>WPS Presentation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Calibri Light</vt:lpstr>
      <vt:lpstr>Calibri</vt:lpstr>
      <vt:lpstr>微软雅黑</vt:lpstr>
      <vt:lpstr>Arial Unicode MS</vt:lpstr>
      <vt:lpstr>Тема Office</vt:lpstr>
      <vt:lpstr>Патриотическое воспитание дошкольников Мастер класс к дню России:  « Флаги из звёзд»</vt:lpstr>
      <vt:lpstr>Нам понадобится трубочка для коктейля, картон 20на 15см,степлер, звёзды трёх цветов по5 штук. Картон сгибаем с любого края 1см,вставляем трубочку и фиксируем степлером. Следующую работу выполняет ребёнок самостоятельно приклеивает звёзды располагая рядами. Каждый ряд звёзд это цвет флага.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Патриотическое воспитание дошкольников Мастер класс к дню России:  « Флаги из звёзд»</dc:title>
  <dc:creator>Marina</dc:creator>
  <cp:lastModifiedBy>vadim</cp:lastModifiedBy>
  <cp:revision>7</cp:revision>
  <dcterms:created xsi:type="dcterms:W3CDTF">2020-09-09T03:52:08Z</dcterms:created>
  <dcterms:modified xsi:type="dcterms:W3CDTF">2020-09-09T03:52:08Z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1049-11.1.0.9615</vt:lpwstr>
  </property>
</Properties>
</file>