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false">
          <a:gsLst>
            <a:gs pos="0">
              <a:srgbClr val="00B0F0"/>
            </a:gs>
            <a:gs pos="61000">
              <a:schemeClr val="accent1"/>
            </a:gs>
            <a:gs pos="83000">
              <a:srgbClr val="00B050"/>
            </a:gs>
            <a:gs pos="35000">
              <a:srgbClr val="00B050"/>
            </a:gs>
          </a:gsLst>
          <a:lin ang="5400000" scaled="fals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3BE0-004B-4CFE-9C5F-48D99A274D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B2CF-8097-4A50-AFAD-F2715CE5D3D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Мастер </a:t>
            </a:r>
            <a:r>
              <a:rPr lang="ru-RU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класс:</a:t>
            </a:r>
            <a:br>
              <a:rPr lang="ru-RU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</a:br>
            <a:r>
              <a:rPr lang="ru-RU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Игрушки</a:t>
            </a: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из ложек</a:t>
            </a:r>
            <a:r>
              <a:rPr lang="ru-RU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</a:t>
            </a: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« Весёлый человечек»</a:t>
            </a:r>
            <a:endParaRPr lang="ru-RU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4" name="Текстовое поле 3"/>
          <p:cNvSpPr txBox="true"/>
          <p:nvPr/>
        </p:nvSpPr>
        <p:spPr>
          <a:xfrm>
            <a:off x="1202690" y="95440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ru-RU" altLang="en-US"/>
          </a:p>
        </p:txBody>
      </p:sp>
      <p:sp>
        <p:nvSpPr>
          <p:cNvPr id="12" name="Текстовое поле 11"/>
          <p:cNvSpPr txBox="true"/>
          <p:nvPr/>
        </p:nvSpPr>
        <p:spPr>
          <a:xfrm>
            <a:off x="5421630" y="4504055"/>
            <a:ext cx="6430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 i="1">
                <a:solidFill>
                  <a:srgbClr val="C00000"/>
                </a:solidFill>
              </a:rPr>
              <a:t>Презентацию выполнила воспитатель  высшей категории:</a:t>
            </a:r>
            <a:endParaRPr lang="ru-RU" altLang="en-US" b="1" i="1">
              <a:solidFill>
                <a:srgbClr val="C00000"/>
              </a:solidFill>
            </a:endParaRPr>
          </a:p>
          <a:p>
            <a:r>
              <a:rPr lang="ru-RU" altLang="en-US" b="1" i="1">
                <a:solidFill>
                  <a:srgbClr val="C00000"/>
                </a:solidFill>
              </a:rPr>
              <a:t>Сафонова Марина Викторовна</a:t>
            </a:r>
            <a:endParaRPr lang="ru-RU" altLang="en-US"/>
          </a:p>
          <a:p>
            <a:endParaRPr lang="ru-RU" altLang="en-US"/>
          </a:p>
        </p:txBody>
      </p:sp>
      <p:sp>
        <p:nvSpPr>
          <p:cNvPr id="13" name="Текстовое поле 12"/>
          <p:cNvSpPr txBox="true"/>
          <p:nvPr/>
        </p:nvSpPr>
        <p:spPr>
          <a:xfrm>
            <a:off x="4670425" y="5810250"/>
            <a:ext cx="1995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2020 год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true"/>
          <p:nvPr/>
        </p:nvSpPr>
        <p:spPr>
          <a:xfrm>
            <a:off x="2776855" y="1293495"/>
            <a:ext cx="6275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</a:t>
            </a:r>
            <a:endParaRPr lang="ru-RU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Изображение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911475" y="2186305"/>
            <a:ext cx="5488305" cy="4116705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2043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Мастер </a:t>
            </a:r>
            <a:r>
              <a:rPr lang="ru-RU" sz="2800" i="1" dirty="0" err="1" smtClean="0">
                <a:solidFill>
                  <a:srgbClr val="FF0000"/>
                </a:solidFill>
              </a:rPr>
              <a:t>класс:Игрушки</a:t>
            </a:r>
            <a:r>
              <a:rPr lang="ru-RU" sz="2800" i="1" dirty="0" smtClean="0">
                <a:solidFill>
                  <a:srgbClr val="FF0000"/>
                </a:solidFill>
              </a:rPr>
              <a:t> из ложек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« Весёлый человечек»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Н</a:t>
            </a:r>
            <a:r>
              <a:rPr lang="ru-RU" sz="2800" i="1" dirty="0" smtClean="0">
                <a:solidFill>
                  <a:srgbClr val="C00000"/>
                </a:solidFill>
              </a:rPr>
              <a:t>ет не чего интересней для ребёнка чем игрушки сделанные своими руками, вместе с папой, или мамой. Я предлагаю вам простой мастер класс который не займёт много времени но поднимет настроение вам и вашим детям.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endParaRPr lang="ru-RU" sz="2800" i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718" y="1794726"/>
            <a:ext cx="3404374" cy="453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422" y="1850481"/>
            <a:ext cx="3362557" cy="4483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915" y="517525"/>
            <a:ext cx="11021060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Приклейте к выпуклой части ложки два глаза с помощью клеевого пистолета. Глаза нужно расположить немного выше середины ложки. Если пластиковых глазок у вас нет, не беда - нарисуйте их фломастерами. </a:t>
            </a:r>
            <a:endParaRPr lang="ru-RU" sz="2000" b="1" i="1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В качестве носа используем бусину или шарик из пластилина. </a:t>
            </a:r>
            <a:endParaRPr lang="ru-RU" sz="2000" b="1" i="1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Рот нарисуйте красным водостойким маркером. </a:t>
            </a:r>
            <a:endParaRPr lang="ru-RU" sz="2000" b="1" i="1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Приступаем к изготовлению шевелюры из шерстяных ниток. Прически из них можно сделать любые, но здесь мы рассмотрим один из самых простых способов.</a:t>
            </a:r>
            <a:b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Сначала намотайте нитку на ладонь (на 2, 3 или 4 пальца, в зависимости от нужной длины волос). . Снимите моток с пальцев, придерживая его, чтобы не развалился. Одним из концов нитки перехватите моток посередине одним-двумя оборотами. Затем сделайте оборот другим концом нитки и завяжите в центре узелок. Можно перевязать моток посередине и второй ниткой, если так вам легче.  Ножницами разрежьте петли ниток с обоих концов. Подровняйте моток ножницами, отрезав, если надо, сильно выступающие концы нитки. Расправьте моток. . Приклейте его к вершине ложки У нас получается весёлый клоун </a:t>
            </a:r>
            <a:endParaRPr lang="ru-RU" sz="2000" b="1" i="1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Если вы будете делать девочку с длинными волосами, пучок ниток нужно сделать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effectLst/>
              </a:rPr>
              <a:t>длинне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 И заплести две косички. Удачи.</a:t>
            </a:r>
            <a:endParaRPr lang="ru-RU" sz="2000" b="1" i="1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01443" y="289311"/>
            <a:ext cx="4385681" cy="5847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171" y="140627"/>
            <a:ext cx="4497194" cy="59962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92097" y="252141"/>
            <a:ext cx="4720218" cy="6293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616" y="252141"/>
            <a:ext cx="4720218" cy="62936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79862" y="437994"/>
            <a:ext cx="4597555" cy="6130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449" y="497467"/>
            <a:ext cx="455295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365" y="1002990"/>
            <a:ext cx="4106901" cy="5475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565" y="921214"/>
            <a:ext cx="4084599" cy="54461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332" y="382238"/>
            <a:ext cx="4296472" cy="5728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532" y="270725"/>
            <a:ext cx="4463740" cy="59516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12955" y="378522"/>
            <a:ext cx="4541799" cy="6055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89" y="185234"/>
            <a:ext cx="4686765" cy="6249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1569</Words>
  <Application>WPS Presentation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微软雅黑</vt:lpstr>
      <vt:lpstr>Arial Unicode MS</vt:lpstr>
      <vt:lpstr>Тема Office</vt:lpstr>
      <vt:lpstr>Мастер класс: Игрушки из ложек « Весёлый человечек»</vt:lpstr>
      <vt:lpstr>Мастер класс:Игрушки из ложек « Весёлый человечек» Нет не чего интересней для ребёнка чем игрушки сделанные своими руками, вместе с папой, или мамой. Я предлагаю вам простой мастер класс который не займёт много времени но поднимет настроение вам и вашим детям.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vadim</cp:lastModifiedBy>
  <cp:revision>6</cp:revision>
  <dcterms:created xsi:type="dcterms:W3CDTF">2020-09-09T03:50:18Z</dcterms:created>
  <dcterms:modified xsi:type="dcterms:W3CDTF">2020-09-09T03:50:18Z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