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5" r:id="rId4"/>
    <p:sldId id="259" r:id="rId5"/>
    <p:sldId id="257" r:id="rId6"/>
    <p:sldId id="275" r:id="rId7"/>
    <p:sldId id="272" r:id="rId9"/>
    <p:sldId id="266" r:id="rId10"/>
    <p:sldId id="261" r:id="rId11"/>
    <p:sldId id="269" r:id="rId12"/>
    <p:sldId id="262" r:id="rId13"/>
    <p:sldId id="268" r:id="rId14"/>
    <p:sldId id="263" r:id="rId15"/>
    <p:sldId id="270" r:id="rId16"/>
    <p:sldId id="264" r:id="rId17"/>
    <p:sldId id="267" r:id="rId18"/>
    <p:sldId id="277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BE0E-08F6-4A9E-82DE-BAFE2E9F2B7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A3EB-D955-4AB4-9656-61C813914E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A3EB-D955-4AB4-9656-61C813914E8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0D5C-564C-40BD-B750-9B690CA7391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8577-F57E-4ECB-B24F-9335CAA813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ED7C-6FEA-4FAC-B9B8-936301A3C8C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161-A693-41C8-95D6-3F49DAA91C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3E5A-331B-4587-A79E-9C8EE782DC7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A7CA-E802-4A00-9F2F-8A6BAEDFD14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73CF-3FBE-41ED-AA0E-2BC153A6109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250C-788A-4AAE-A99F-21AC734F0D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9781-E982-4595-89AE-D66C2DB328B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A22F-13C4-4D16-9CED-30B2DD607B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09F5-04C1-402B-9B58-93A6DCD75127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8437-65ED-4D31-BA20-85024AEE967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6A97-E3C5-4789-BEAB-48FD5C124D8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E7FF-E638-477B-AB7A-6D3B87B41D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F2B4-6911-4D4B-A116-173FAB5EF3C5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0CE5-4E6B-482D-B4F5-7D341B094F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9F0E-198C-4ECF-9858-B2EE073E6578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C0DC-6C86-4339-95B4-2C8A12ABE26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9702-BB6F-437B-A8E6-642478C23A9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2F13-5985-40AB-A9BD-AF973183608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806E-3B1F-459E-8D54-C3A45587842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454B-299B-4421-9374-8F811E5FBE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D661E-F5CA-478E-A2E6-C7076190130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79DFA-2AB2-481A-80AC-7CD9CCD8399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jpeg"/><Relationship Id="rId3" Type="http://schemas.openxmlformats.org/officeDocument/2006/relationships/image" Target="../media/image23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71056" y="290945"/>
            <a:ext cx="11554258" cy="2535382"/>
          </a:xfrm>
        </p:spPr>
        <p:txBody>
          <a:bodyPr/>
          <a:lstStyle/>
          <a:p>
            <a:pPr algn="ctr"/>
            <a:r>
              <a:rPr lang="ru-RU" sz="1600" i="1" dirty="0" smtClean="0"/>
              <a:t>«Муниципальное бюджетное дошкольное образовательное учреждение центр развития ребёнка №28 « Огонёк»»</a:t>
            </a:r>
            <a:br>
              <a:rPr lang="ru-RU" sz="1600" i="1" dirty="0" smtClean="0"/>
            </a:br>
            <a:br>
              <a:rPr lang="ru-RU" sz="1600" i="1" dirty="0" smtClean="0"/>
            </a:br>
            <a:r>
              <a:rPr lang="ru-RU" sz="2000" b="1" i="1" dirty="0" smtClean="0"/>
              <a:t>Использование </a:t>
            </a:r>
            <a:r>
              <a:rPr lang="ru-RU" sz="2000" b="1" i="1" dirty="0" smtClean="0"/>
              <a:t>инновационных технологий в художественно-эстетической</a:t>
            </a:r>
            <a:br>
              <a:rPr lang="ru-RU" sz="2000" b="1" i="1" dirty="0" smtClean="0"/>
            </a:br>
            <a:r>
              <a:rPr lang="ru-RU" sz="2000" b="1" i="1" dirty="0" smtClean="0"/>
              <a:t> образовательной деятельности</a:t>
            </a:r>
            <a:br>
              <a:rPr lang="ru-RU" sz="2000" b="1" i="1" dirty="0" smtClean="0"/>
            </a:br>
            <a:r>
              <a:rPr lang="ru-RU" sz="2000" b="1" i="1" dirty="0" smtClean="0"/>
              <a:t>«Метод кейсов в чтении и изучение художественной литературы </a:t>
            </a:r>
            <a:br>
              <a:rPr lang="ru-RU" sz="2000" b="1" i="1" dirty="0" smtClean="0"/>
            </a:br>
            <a:r>
              <a:rPr lang="ru-RU" sz="2000" b="1" i="1" dirty="0" smtClean="0"/>
              <a:t>с детьми дошкольного возраста»</a:t>
            </a:r>
            <a:endParaRPr lang="ru-RU" sz="2000" b="1" i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429" y="2956570"/>
            <a:ext cx="3555759" cy="25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851392" y="4535424"/>
            <a:ext cx="2987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/>
              <a:t>Работу выполнила</a:t>
            </a:r>
            <a:endParaRPr lang="ru-RU" sz="1400" b="1" i="1" dirty="0" smtClean="0"/>
          </a:p>
          <a:p>
            <a:pPr algn="r"/>
            <a:r>
              <a:rPr lang="ru-RU" sz="1400" b="1" i="1" dirty="0" smtClean="0"/>
              <a:t>Воспитатель высшей категории:</a:t>
            </a:r>
            <a:endParaRPr lang="ru-RU" sz="1400" b="1" i="1" dirty="0" smtClean="0"/>
          </a:p>
          <a:p>
            <a:pPr algn="r"/>
            <a:r>
              <a:rPr lang="ru-RU" sz="1400" b="1" i="1" dirty="0" smtClean="0"/>
              <a:t>Сафонова </a:t>
            </a:r>
            <a:r>
              <a:rPr lang="ru-RU" sz="1400" b="1" i="1" dirty="0"/>
              <a:t>М</a:t>
            </a:r>
            <a:r>
              <a:rPr lang="ru-RU" sz="1400" b="1" i="1" dirty="0" smtClean="0"/>
              <a:t>арина </a:t>
            </a:r>
            <a:r>
              <a:rPr lang="ru-RU" sz="1400" b="1" i="1" dirty="0"/>
              <a:t>В</a:t>
            </a:r>
            <a:r>
              <a:rPr lang="ru-RU" sz="1400" b="1" i="1" dirty="0" smtClean="0"/>
              <a:t>икторовна</a:t>
            </a:r>
            <a:endParaRPr lang="ru-RU" sz="1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0036" y="5718047"/>
            <a:ext cx="242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г. Бердск.   2021.г</a:t>
            </a:r>
            <a:endParaRPr lang="ru-RU" sz="14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10835" y="0"/>
            <a:ext cx="12302835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424545" y="5181601"/>
            <a:ext cx="6774873" cy="95596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«Трудный день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747" y="343766"/>
            <a:ext cx="3371561" cy="4468814"/>
          </a:xfrm>
        </p:spPr>
      </p:pic>
      <p:pic>
        <p:nvPicPr>
          <p:cNvPr id="2048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662" y="343766"/>
            <a:ext cx="35750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Объект 3"/>
          <p:cNvSpPr>
            <a:spLocks noGrp="1"/>
          </p:cNvSpPr>
          <p:nvPr>
            <p:ph sz="half" idx="2"/>
          </p:nvPr>
        </p:nvSpPr>
        <p:spPr>
          <a:xfrm flipH="1">
            <a:off x="9822870" y="1371600"/>
            <a:ext cx="595743" cy="27570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2048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4291" y="343767"/>
            <a:ext cx="3595254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7" y="435120"/>
            <a:ext cx="3737825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572" y="608157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4973" y="588951"/>
            <a:ext cx="3399207" cy="37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09999" y="3405837"/>
            <a:ext cx="42394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сказка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рудный день»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можно было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тряпку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мытья пола?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было использовать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мытья пола?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16181" y="2382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6597" y="28401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16181" y="32973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7" y="3297382"/>
            <a:ext cx="2634210" cy="317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313083" cy="69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729346" y="5112327"/>
            <a:ext cx="6095999" cy="117763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«Три медведя»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7509" y="316001"/>
            <a:ext cx="3029239" cy="420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89" y="1094509"/>
            <a:ext cx="3068493" cy="418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Объект 3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080356" y="1407558"/>
            <a:ext cx="3076720" cy="410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4545" y="316002"/>
            <a:ext cx="2881745" cy="420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6743"/>
            <a:ext cx="12192000" cy="67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0726" y="4599709"/>
            <a:ext cx="5043055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: сказка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Три медведя»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могла поступить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бы не рассердить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медведей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021" y="1047923"/>
            <a:ext cx="3889375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7" y="588818"/>
            <a:ext cx="2231390" cy="223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5237" y="1160000"/>
            <a:ext cx="3024505" cy="332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161310" y="5084618"/>
            <a:ext cx="7661563" cy="15240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 Два жадных медвежонка»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1968" y="239640"/>
            <a:ext cx="3263900" cy="4351338"/>
          </a:xfrm>
        </p:spPr>
      </p:pic>
      <p:pic>
        <p:nvPicPr>
          <p:cNvPr id="2253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40518" y="341745"/>
            <a:ext cx="3263900" cy="4351337"/>
          </a:xfrm>
        </p:spPr>
      </p:pic>
      <p:pic>
        <p:nvPicPr>
          <p:cNvPr id="2253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5823" y="357909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12242076" cy="68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09" y="559377"/>
            <a:ext cx="297656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16" y="3869646"/>
            <a:ext cx="3548063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3450" y="2305447"/>
            <a:ext cx="4133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916" y="643514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44216" y="3993294"/>
            <a:ext cx="44611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Кейс: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          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Два жадных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медвежонка»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было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поделить сыр поровну?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05891" y="13023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05891" y="1759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05891" y="2216727"/>
            <a:ext cx="107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17205" y="2662711"/>
            <a:ext cx="1886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12242076" cy="68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4" y="365125"/>
            <a:ext cx="6109855" cy="5398366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художественной литературой по средствам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 технологий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пересказывать небольшие отрывки 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понимать смысл сюжета произведения, мыслить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желание помогать друг другу, воспитывать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чувство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сплочённости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взаимовыручки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Развивать способность находить самостоятельно выход 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сложившейся ситуации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582" y="230366"/>
            <a:ext cx="94948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633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0036" y="4364182"/>
            <a:ext cx="10335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авторские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 которые являются эффективным методом обучения пересказа литературного произведения, помогают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логический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ормируют способность принимать нестандартные решения,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4762" y="761784"/>
            <a:ext cx="2784764" cy="340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362" y="745151"/>
            <a:ext cx="2861983" cy="342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4946" y="2341417"/>
            <a:ext cx="8811490" cy="433647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-предварительное знакомство с литературным произведением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 знакомит детей с кейсом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-дети изучают кейс, называют название произведения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-главных героев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пересказывают сказку или отрывок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 озвучивает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-используя кейс детям необходимо придумать новое решение для сложившейся проблемной ситуации в произведение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/>
              <a:t>                                              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2" y="526473"/>
            <a:ext cx="6830291" cy="12607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кейсов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a848c171ca2ed16a6a9e29dc82c26abc-l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2511" y="189514"/>
            <a:ext cx="2690186" cy="2124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020" y="0"/>
            <a:ext cx="12150979" cy="67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293" y="823230"/>
            <a:ext cx="2525859" cy="27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226" y="823230"/>
            <a:ext cx="3375097" cy="25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6364" y="901883"/>
            <a:ext cx="3602182" cy="23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293" y="4049413"/>
            <a:ext cx="2525859" cy="25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46762" y="4195930"/>
            <a:ext cx="50430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 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 « Капустный лист»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Что можно использовать в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есу, чтобы помочь мышке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выбраться из воды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770910" y="5500255"/>
            <a:ext cx="5813136" cy="122201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 « Пых»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5155" y="1264908"/>
            <a:ext cx="2857500" cy="4181475"/>
          </a:xfrm>
        </p:spPr>
      </p:pic>
      <p:pic>
        <p:nvPicPr>
          <p:cNvPr id="19459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670059" y="268287"/>
            <a:ext cx="3263900" cy="4351338"/>
          </a:xfrm>
        </p:spPr>
      </p:pic>
      <p:pic>
        <p:nvPicPr>
          <p:cNvPr id="1946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5782" y="1264908"/>
            <a:ext cx="279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486" y="102033"/>
            <a:ext cx="2680277" cy="38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9842" y="0"/>
            <a:ext cx="12341842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01" y="4274723"/>
            <a:ext cx="2935432" cy="22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2836" y="4075064"/>
            <a:ext cx="2797752" cy="265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268" y="933565"/>
            <a:ext cx="3875405" cy="24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431" y="1080250"/>
            <a:ext cx="304292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7716" y="713509"/>
            <a:ext cx="2231390" cy="2231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19534" y="4495915"/>
            <a:ext cx="4879340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сказка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Пых»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могли поступить дед и бабушка, чтобы не бояться пойти за репой?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WPS Presentation</Application>
  <PresentationFormat>Произвольный</PresentationFormat>
  <Paragraphs>68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«Муниципальное бюджетное дошкольное образовательное учреждение центр развития ребёнка №28 « Огонёк»»  Использование инновационных технологий в художественно-эстетической  образовательной деятельности «Метод кейсов в чтении и изучение художественной литературы  с детьми дошкольного возраста»</vt:lpstr>
      <vt:lpstr>Цель: знакомство с художественной литературой по средствам  кейс технологий</vt:lpstr>
      <vt:lpstr>PowerPoint 演示文稿</vt:lpstr>
      <vt:lpstr>PowerPoint 演示文稿</vt:lpstr>
      <vt:lpstr>PowerPoint 演示文稿</vt:lpstr>
      <vt:lpstr>Практическое применение кейсов</vt:lpstr>
      <vt:lpstr>PowerPoint 演示文稿</vt:lpstr>
      <vt:lpstr>Сказка  « Пых»</vt:lpstr>
      <vt:lpstr>PowerPoint 演示文稿</vt:lpstr>
      <vt:lpstr>Сказка «Трудный день»</vt:lpstr>
      <vt:lpstr>PowerPoint 演示文稿</vt:lpstr>
      <vt:lpstr>Сказка «Три медведя»</vt:lpstr>
      <vt:lpstr>PowerPoint 演示文稿</vt:lpstr>
      <vt:lpstr>Сказка « Два жадных медвежонка»</vt:lpstr>
      <vt:lpstr>PowerPoint 演示文稿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Лалетин</dc:creator>
  <cp:lastModifiedBy>vadim</cp:lastModifiedBy>
  <cp:revision>53</cp:revision>
  <cp:lastPrinted>2022-03-13T10:08:57Z</cp:lastPrinted>
  <dcterms:created xsi:type="dcterms:W3CDTF">2022-03-13T10:08:57Z</dcterms:created>
  <dcterms:modified xsi:type="dcterms:W3CDTF">2022-03-13T10:08:57Z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