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  <p:sldId id="259" r:id="rId6"/>
    <p:sldId id="265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84" y="-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D0D5C-564C-40BD-B750-9B690CA7391A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E8577-F57E-4ECB-B24F-9335CAA8139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4ED7C-6FEA-4FAC-B9B8-936301A3C8C2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A161-A693-41C8-95D6-3F49DAA91C3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C3E5A-331B-4587-A79E-9C8EE782DC76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2A7CA-E802-4A00-9F2F-8A6BAEDFD14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573CF-3FBE-41ED-AA0E-2BC153A61094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3250C-788A-4AAE-A99F-21AC734F0DD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09781-E982-4595-89AE-D66C2DB328B6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AA22F-13C4-4D16-9CED-30B2DD607B9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809F5-04C1-402B-9B58-93A6DCD75127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D8437-65ED-4D31-BA20-85024AEE967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26A97-E3C5-4789-BEAB-48FD5C124D82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DE7FF-E638-477B-AB7A-6D3B87B41D8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F2B4-6911-4D4B-A116-173FAB5EF3C5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0CE5-4E6B-482D-B4F5-7D341B094FF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E9F0E-198C-4ECF-9858-B2EE073E6578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EC0DC-6C86-4339-95B4-2C8A12ABE26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29702-BB6F-437B-A8E6-642478C23A91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D2F13-5985-40AB-A9BD-AF973183608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E806E-3B1F-459E-8D54-C3A455878421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1454B-299B-4421-9374-8F811E5FBE4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true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false" compatLnSpc="true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Текст 2"/>
          <p:cNvSpPr>
            <a:spLocks noGrp="true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false" compatLnSpc="true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6D661E-F5CA-478E-A2E6-C70761901302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F79DFA-2AB2-481A-80AC-7CD9CCD8399D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true"/>
          </p:cNvSpPr>
          <p:nvPr>
            <p:ph type="title"/>
          </p:nvPr>
        </p:nvSpPr>
        <p:spPr>
          <a:xfrm>
            <a:off x="1509713" y="450850"/>
            <a:ext cx="10515600" cy="1325563"/>
          </a:xfrm>
        </p:spPr>
        <p:txBody>
          <a:bodyPr/>
          <a:lstStyle/>
          <a:p>
            <a:pPr algn="ctr"/>
            <a:r>
              <a:rPr lang="ru-RU" sz="2000" smtClean="0"/>
              <a:t>Использование инновационных технологий в художественно-эстетической</a:t>
            </a:r>
            <a:br>
              <a:rPr lang="ru-RU" sz="2000" smtClean="0"/>
            </a:br>
            <a:r>
              <a:rPr lang="ru-RU" sz="2000" smtClean="0"/>
              <a:t> образовательной деятельности.</a:t>
            </a:r>
            <a:br>
              <a:rPr lang="ru-RU" sz="2000" smtClean="0"/>
            </a:br>
            <a:br>
              <a:rPr lang="ru-RU" sz="2000" smtClean="0"/>
            </a:br>
            <a:r>
              <a:rPr lang="ru-RU" sz="2400" b="1" i="1" smtClean="0"/>
              <a:t>Метод кейсов в чтении и изучение художественной литературы</a:t>
            </a:r>
            <a:r>
              <a:rPr lang="ru-RU" sz="2000" smtClean="0"/>
              <a:t>.</a:t>
            </a:r>
            <a:endParaRPr lang="ru-RU" sz="2000" smtClean="0"/>
          </a:p>
        </p:txBody>
      </p:sp>
      <p:pic>
        <p:nvPicPr>
          <p:cNvPr id="13314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63938" y="1946275"/>
            <a:ext cx="4924425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smtClean="0"/>
              <a:t>Сказка « Два жадных медвежонка</a:t>
            </a:r>
            <a:r>
              <a:rPr lang="ru-RU" smtClean="0"/>
              <a:t>»</a:t>
            </a:r>
            <a:endParaRPr lang="ru-RU" smtClean="0"/>
          </a:p>
        </p:txBody>
      </p:sp>
      <p:pic>
        <p:nvPicPr>
          <p:cNvPr id="22530" name="Объект 5"/>
          <p:cNvPicPr>
            <a:picLocks noGrp="true" noChangeAspect="true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41350" y="2041525"/>
            <a:ext cx="3263900" cy="4351338"/>
          </a:xfrm>
        </p:spPr>
      </p:pic>
      <p:pic>
        <p:nvPicPr>
          <p:cNvPr id="22531" name="Объект 7"/>
          <p:cNvPicPr>
            <a:picLocks noGrp="true" noChangeAspect="true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089900" y="2141538"/>
            <a:ext cx="3263900" cy="4351337"/>
          </a:xfrm>
        </p:spPr>
      </p:pic>
      <p:pic>
        <p:nvPicPr>
          <p:cNvPr id="22532" name="Рисунок 9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8950" y="1549400"/>
            <a:ext cx="3086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44600" y="80963"/>
            <a:ext cx="9448800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57288" y="195263"/>
            <a:ext cx="9494837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smtClean="0">
                <a:solidFill>
                  <a:srgbClr val="0070C0"/>
                </a:solidFill>
              </a:rPr>
              <a:t>Цель: знакомство с художественной литературой по средствам кейс технологий.</a:t>
            </a:r>
            <a:endParaRPr lang="ru-RU" sz="3200" b="1" i="1" smtClean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70C0"/>
                </a:solidFill>
              </a:rPr>
              <a:t>Задачи</a:t>
            </a:r>
            <a:r>
              <a:rPr lang="ru-RU" dirty="0">
                <a:solidFill>
                  <a:srgbClr val="0070C0"/>
                </a:solidFill>
              </a:rPr>
              <a:t>:</a:t>
            </a:r>
            <a:endParaRPr lang="ru-RU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70C0"/>
                </a:solidFill>
              </a:rPr>
              <a:t>Формировать умения пересказывать небольшие отрывки из произведения.</a:t>
            </a:r>
            <a:endParaRPr lang="ru-RU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70C0"/>
                </a:solidFill>
              </a:rPr>
              <a:t>Развивать способность понимать смысл сюжета произведения, мыслить логически.</a:t>
            </a:r>
            <a:endParaRPr lang="ru-RU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70C0"/>
                </a:solidFill>
              </a:rPr>
              <a:t>Вызывать желание помогать друг другу, воспитывать</a:t>
            </a:r>
            <a:endParaRPr lang="ru-RU" dirty="0">
              <a:solidFill>
                <a:srgbClr val="0070C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0070C0"/>
                </a:solidFill>
              </a:rPr>
              <a:t>  чувство сплочённости и взаимовыручки.</a:t>
            </a:r>
            <a:endParaRPr lang="ru-RU" dirty="0">
              <a:solidFill>
                <a:srgbClr val="0070C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0070C0"/>
                </a:solidFill>
              </a:rPr>
              <a:t>   Развивать способность находить самостоятельно выход из сложившейся ситуации.</a:t>
            </a:r>
            <a:endParaRPr lang="ru-RU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smtClean="0"/>
              <a:t>Сказка « Капустный лист»</a:t>
            </a:r>
            <a:endParaRPr lang="ru-RU" i="1" smtClean="0"/>
          </a:p>
        </p:txBody>
      </p:sp>
      <p:pic>
        <p:nvPicPr>
          <p:cNvPr id="18434" name="Объект 5"/>
          <p:cNvPicPr>
            <a:picLocks noGrp="true" noChangeAspect="true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76250" y="1982788"/>
            <a:ext cx="3263900" cy="4351337"/>
          </a:xfrm>
        </p:spPr>
      </p:pic>
      <p:pic>
        <p:nvPicPr>
          <p:cNvPr id="18435" name="Объект 7"/>
          <p:cNvPicPr>
            <a:picLocks noGrp="true" noChangeAspect="true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309100" y="115888"/>
            <a:ext cx="2749550" cy="3967162"/>
          </a:xfrm>
        </p:spPr>
      </p:pic>
      <p:pic>
        <p:nvPicPr>
          <p:cNvPr id="18436" name="Рисунок 11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1314450"/>
            <a:ext cx="3381375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Объект 7"/>
          <p:cNvPicPr>
            <a:picLocks noChangeAspect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7150" y="2278063"/>
            <a:ext cx="3262313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Сказка  « Пых»</a:t>
            </a:r>
            <a:endParaRPr lang="ru-RU" smtClean="0"/>
          </a:p>
        </p:txBody>
      </p:sp>
      <p:pic>
        <p:nvPicPr>
          <p:cNvPr id="19458" name="Объект 5"/>
          <p:cNvPicPr>
            <a:picLocks noGrp="true" noChangeAspect="true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197100" y="2478088"/>
            <a:ext cx="2857500" cy="4014787"/>
          </a:xfrm>
        </p:spPr>
      </p:pic>
      <p:pic>
        <p:nvPicPr>
          <p:cNvPr id="19459" name="Объект 7"/>
          <p:cNvPicPr>
            <a:picLocks noGrp="true" noChangeAspect="true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489950" y="365125"/>
            <a:ext cx="3263900" cy="4351338"/>
          </a:xfrm>
        </p:spPr>
      </p:pic>
      <p:pic>
        <p:nvPicPr>
          <p:cNvPr id="19460" name="Рисунок 9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5250" y="2062163"/>
            <a:ext cx="27940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11"/>
          <p:cNvPicPr>
            <a:picLocks noChangeAspect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450" y="268288"/>
            <a:ext cx="2533650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Сказка «Трудный день»</a:t>
            </a:r>
            <a:endParaRPr lang="ru-RU" smtClean="0"/>
          </a:p>
        </p:txBody>
      </p:sp>
      <p:pic>
        <p:nvPicPr>
          <p:cNvPr id="20482" name="Объект 5"/>
          <p:cNvPicPr>
            <a:picLocks noGrp="true" noChangeAspect="true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92075" y="2308225"/>
            <a:ext cx="3263900" cy="4351338"/>
          </a:xfrm>
        </p:spPr>
      </p:pic>
      <p:pic>
        <p:nvPicPr>
          <p:cNvPr id="20483" name="Рисунок 11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7125" y="1590675"/>
            <a:ext cx="3876675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13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9025" y="1412875"/>
            <a:ext cx="357505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Объект 3"/>
          <p:cNvSpPr>
            <a:spLocks noGrp="true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Сказка «Три медведя»</a:t>
            </a:r>
            <a:endParaRPr lang="ru-RU" smtClean="0"/>
          </a:p>
        </p:txBody>
      </p:sp>
      <p:pic>
        <p:nvPicPr>
          <p:cNvPr id="21506" name="Объект 5"/>
          <p:cNvPicPr>
            <a:picLocks noGrp="true" noChangeAspect="true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108325" y="1276350"/>
            <a:ext cx="3162300" cy="3832225"/>
          </a:xfrm>
        </p:spPr>
      </p:pic>
      <p:pic>
        <p:nvPicPr>
          <p:cNvPr id="21507" name="Рисунок 6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365125"/>
            <a:ext cx="3246438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Объект 3"/>
          <p:cNvPicPr>
            <a:picLocks noGrp="true" noChangeAspect="true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861425" y="0"/>
            <a:ext cx="3262313" cy="4351338"/>
          </a:xfrm>
        </p:spPr>
      </p:pic>
      <p:pic>
        <p:nvPicPr>
          <p:cNvPr id="21509" name="Объект 3"/>
          <p:cNvPicPr>
            <a:picLocks noChangeAspect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7625" y="2338388"/>
            <a:ext cx="32639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WPS Presentation</Application>
  <PresentationFormat>Произвольный</PresentationFormat>
  <Paragraphs>22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SimSun</vt:lpstr>
      <vt:lpstr>Wingdings</vt:lpstr>
      <vt:lpstr>Calibri Light</vt:lpstr>
      <vt:lpstr>微软雅黑</vt:lpstr>
      <vt:lpstr>Arial Unicode MS</vt:lpstr>
      <vt:lpstr>Calibri</vt:lpstr>
      <vt:lpstr>Тема Office</vt:lpstr>
      <vt:lpstr>Использование инновационных технологий в художественно-эстетической  образовательной деятельности.  Метод кейсов в чтении и изучение художественной литературы.</vt:lpstr>
      <vt:lpstr>PowerPoint 演示文稿</vt:lpstr>
      <vt:lpstr>PowerPoint 演示文稿</vt:lpstr>
      <vt:lpstr>PowerPoint 演示文稿</vt:lpstr>
      <vt:lpstr>Цель: знакомство с художественной литературой по средствам кейс технологий.</vt:lpstr>
      <vt:lpstr>Сказка « Капустный лист»</vt:lpstr>
      <vt:lpstr>Сказка  « Пых»</vt:lpstr>
      <vt:lpstr>Сказка «Трудный день»</vt:lpstr>
      <vt:lpstr>Сказка «Три медведя»</vt:lpstr>
      <vt:lpstr>Сказка « Два жадных медвежонка»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 Лалетин</dc:creator>
  <cp:lastModifiedBy>vadim</cp:lastModifiedBy>
  <cp:revision>11</cp:revision>
  <dcterms:created xsi:type="dcterms:W3CDTF">2020-08-19T07:37:09Z</dcterms:created>
  <dcterms:modified xsi:type="dcterms:W3CDTF">2020-08-19T07:37:09Z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1049-11.1.0.9615</vt:lpwstr>
  </property>
</Properties>
</file>