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rcRect t="-251"/>
          <a:stretch>
            <a:fillRect/>
          </a:stretch>
        </p:blipFill>
        <p:spPr>
          <a:xfrm>
            <a:off x="15240" y="-8890"/>
            <a:ext cx="3456305" cy="6858635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06745" y="-1905"/>
            <a:ext cx="3426460" cy="684403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1729105" y="1166495"/>
            <a:ext cx="527494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ru-RU" altLang="en-US" sz="4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Акция</a:t>
            </a:r>
            <a:endParaRPr lang="ru-RU" altLang="en-US" sz="4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ru-RU" altLang="en-US" sz="4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 «Онлайн  выставка </a:t>
            </a:r>
            <a:endParaRPr lang="ru-RU" altLang="en-US" sz="4000" b="1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ru-RU" altLang="en-US" sz="40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детских рисунков» </a:t>
            </a:r>
            <a:endParaRPr lang="ru-RU" altLang="en-US" sz="4000"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1585595" y="3594100"/>
            <a:ext cx="5815965" cy="1198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sym typeface="+mn-ea"/>
              </a:rPr>
              <a:t>«Моя Россия»</a:t>
            </a:r>
            <a:endParaRPr lang="ru-RU" altLang="en-US" sz="7200"/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4534535" y="6151245"/>
            <a:ext cx="214820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ru-RU" altLang="en-US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sym typeface="+mn-ea"/>
              </a:rPr>
              <a:t>2 группа «Огоньки»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101408" cy="458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7424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</a:rPr>
              <a:t>Участие в акции «Моя Россия»</a:t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Нет ничего чудесней чем рисунок ребёнка, полный искренних эмоций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rcRect t="-251"/>
          <a:stretch>
            <a:fillRect/>
          </a:stretch>
        </p:blipFill>
        <p:spPr>
          <a:xfrm>
            <a:off x="15240" y="-8890"/>
            <a:ext cx="3456305" cy="6858635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06745" y="-1905"/>
            <a:ext cx="3426460" cy="6844030"/>
          </a:xfrm>
          <a:prstGeom prst="rect">
            <a:avLst/>
          </a:prstGeom>
        </p:spPr>
      </p:pic>
      <p:pic>
        <p:nvPicPr>
          <p:cNvPr id="3" name="Изображение 2" descr="IMG_20200608_0956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080" y="1012190"/>
            <a:ext cx="6028690" cy="45218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rcRect t="-251"/>
          <a:stretch>
            <a:fillRect/>
          </a:stretch>
        </p:blipFill>
        <p:spPr>
          <a:xfrm>
            <a:off x="15240" y="-8890"/>
            <a:ext cx="3456305" cy="6858635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06745" y="6985"/>
            <a:ext cx="3426460" cy="6844030"/>
          </a:xfrm>
          <a:prstGeom prst="rect">
            <a:avLst/>
          </a:prstGeom>
        </p:spPr>
      </p:pic>
      <p:pic>
        <p:nvPicPr>
          <p:cNvPr id="2" name="Изображение 1" descr="IMG-20200608-WA00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065" y="187960"/>
            <a:ext cx="4688840" cy="62528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88"/>
            <a:ext cx="2505640" cy="177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802877"/>
            <a:ext cx="7560840" cy="50551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err="1" smtClean="0">
                <a:solidFill>
                  <a:srgbClr val="00B050"/>
                </a:solidFill>
              </a:rPr>
              <a:t>Сидаков</a:t>
            </a:r>
            <a:r>
              <a:rPr lang="ru-RU" sz="3200" i="1" dirty="0" smtClean="0">
                <a:solidFill>
                  <a:srgbClr val="00B050"/>
                </a:solidFill>
              </a:rPr>
              <a:t> Ваня. Группа « Огоньки»</a:t>
            </a:r>
            <a:endParaRPr lang="ru-RU" sz="3200" i="1" dirty="0">
              <a:solidFill>
                <a:srgbClr val="00B050"/>
              </a:solidFill>
            </a:endParaRPr>
          </a:p>
        </p:txBody>
      </p:sp>
      <p:pic>
        <p:nvPicPr>
          <p:cNvPr id="3" name="Picture 3" descr="C:\Users\scazzopsj\Desktop\ec23c5f6-bc76-473a-9e58-6123d719a4b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4744"/>
            <a:ext cx="4009120" cy="5295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WPS Presentation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Calibri Light</vt:lpstr>
      <vt:lpstr>Office Theme</vt:lpstr>
      <vt:lpstr>PowerPoint 演示文稿</vt:lpstr>
      <vt:lpstr>Участие в акции «Моя Россия» Нет ничего чудесней чем рисунок ребёнка, полный искренних эмоций.</vt:lpstr>
      <vt:lpstr>PowerPoint 演示文稿</vt:lpstr>
      <vt:lpstr>PowerPoint 演示文稿</vt:lpstr>
      <vt:lpstr>Сидаков Ваня. Группа « Огоньки»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Вадим и Света</cp:lastModifiedBy>
  <cp:revision>3</cp:revision>
  <dcterms:created xsi:type="dcterms:W3CDTF">2020-06-09T08:24:00Z</dcterms:created>
  <dcterms:modified xsi:type="dcterms:W3CDTF">2020-06-11T05:01:54Z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1049-11.2.0.9396</vt:lpwstr>
  </property>
</Properties>
</file>